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Nanum Gothic" panose="020B0604020202020204" charset="-127"/>
      <p:regular r:id="rId33"/>
      <p:bold r:id="rId34"/>
    </p:embeddedFont>
    <p:embeddedFont>
      <p:font typeface="Josefin Sans" pitchFamily="2" charset="0"/>
      <p:regular r:id="rId35"/>
      <p:bold r:id="rId36"/>
      <p:italic r:id="rId37"/>
      <p:boldItalic r:id="rId38"/>
    </p:embeddedFont>
    <p:embeddedFont>
      <p:font typeface="Montserrat" panose="00000500000000000000" pitchFamily="2" charset="0"/>
      <p:regular r:id="rId39"/>
      <p:bold r:id="rId40"/>
      <p:italic r:id="rId41"/>
      <p:boldItalic r:id="rId42"/>
    </p:embeddedFont>
    <p:embeddedFont>
      <p:font typeface="Montserrat ExtraBold" panose="00000900000000000000" pitchFamily="2" charset="0"/>
      <p:bold r:id="rId43"/>
      <p:boldItalic r:id="rId44"/>
    </p:embeddedFont>
    <p:embeddedFont>
      <p:font typeface="Open Sans" panose="020B0606030504020204"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2" roundtripDataSignature="AMtx7mi32hFrHe8Lr8Wmyw5gbH2sFkZYv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6A65E7-021E-4523-BE48-DCBFD62056B7}">
  <a:tblStyle styleId="{CB6A65E7-021E-4523-BE48-DCBFD62056B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99" d="100"/>
          <a:sy n="199" d="100"/>
        </p:scale>
        <p:origin x="684"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5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דניאל משה בן דוד" userId="073b9bd0-2512-438b-b73e-9fa62745fb62" providerId="ADAL" clId="{310ECABB-610C-4BF1-B3B8-966981BE68E3}"/>
    <pc:docChg chg="custSel modSld">
      <pc:chgData name="דניאל משה בן דוד" userId="073b9bd0-2512-438b-b73e-9fa62745fb62" providerId="ADAL" clId="{310ECABB-610C-4BF1-B3B8-966981BE68E3}" dt="2024-04-14T16:13:24.811" v="6" actId="115"/>
      <pc:docMkLst>
        <pc:docMk/>
      </pc:docMkLst>
      <pc:sldChg chg="addSp delSp modSp mod delAnim modAnim">
        <pc:chgData name="דניאל משה בן דוד" userId="073b9bd0-2512-438b-b73e-9fa62745fb62" providerId="ADAL" clId="{310ECABB-610C-4BF1-B3B8-966981BE68E3}" dt="2024-04-14T16:11:38.866" v="4" actId="14100"/>
        <pc:sldMkLst>
          <pc:docMk/>
          <pc:sldMk cId="0" sldId="281"/>
        </pc:sldMkLst>
        <pc:spChg chg="mod">
          <ac:chgData name="דניאל משה בן דוד" userId="073b9bd0-2512-438b-b73e-9fa62745fb62" providerId="ADAL" clId="{310ECABB-610C-4BF1-B3B8-966981BE68E3}" dt="2024-04-14T16:11:38.866" v="4" actId="14100"/>
          <ac:spMkLst>
            <pc:docMk/>
            <pc:sldMk cId="0" sldId="281"/>
            <ac:spMk id="864" creationId="{00000000-0000-0000-0000-000000000000}"/>
          </ac:spMkLst>
        </pc:spChg>
        <pc:picChg chg="add mod">
          <ac:chgData name="דניאל משה בן דוד" userId="073b9bd0-2512-438b-b73e-9fa62745fb62" providerId="ADAL" clId="{310ECABB-610C-4BF1-B3B8-966981BE68E3}" dt="2024-04-14T16:11:35.036" v="3" actId="1076"/>
          <ac:picMkLst>
            <pc:docMk/>
            <pc:sldMk cId="0" sldId="281"/>
            <ac:picMk id="2" creationId="{21A9FE89-0E29-51E1-3509-36670974B30A}"/>
          </ac:picMkLst>
        </pc:picChg>
        <pc:picChg chg="del">
          <ac:chgData name="דניאל משה בן דוד" userId="073b9bd0-2512-438b-b73e-9fa62745fb62" providerId="ADAL" clId="{310ECABB-610C-4BF1-B3B8-966981BE68E3}" dt="2024-04-14T16:06:00.893" v="0" actId="478"/>
          <ac:picMkLst>
            <pc:docMk/>
            <pc:sldMk cId="0" sldId="281"/>
            <ac:picMk id="866" creationId="{00000000-0000-0000-0000-000000000000}"/>
          </ac:picMkLst>
        </pc:picChg>
      </pc:sldChg>
      <pc:sldChg chg="modSp mod">
        <pc:chgData name="דניאל משה בן דוד" userId="073b9bd0-2512-438b-b73e-9fa62745fb62" providerId="ADAL" clId="{310ECABB-610C-4BF1-B3B8-966981BE68E3}" dt="2024-04-14T16:13:24.811" v="6" actId="115"/>
        <pc:sldMkLst>
          <pc:docMk/>
          <pc:sldMk cId="0" sldId="284"/>
        </pc:sldMkLst>
        <pc:spChg chg="mod">
          <ac:chgData name="דניאל משה בן דוד" userId="073b9bd0-2512-438b-b73e-9fa62745fb62" providerId="ADAL" clId="{310ECABB-610C-4BF1-B3B8-966981BE68E3}" dt="2024-04-14T16:13:24.811" v="6" actId="115"/>
          <ac:spMkLst>
            <pc:docMk/>
            <pc:sldMk cId="0" sldId="284"/>
            <ac:spMk id="929" creationId="{00000000-0000-0000-0000-000000000000}"/>
          </ac:spMkLst>
        </pc:spChg>
      </pc:sldChg>
    </pc:docChg>
  </pc:docChgLst>
</pc:chgInfo>
</file>

<file path=ppt/media/image1.png>
</file>

<file path=ppt/media/image2.png>
</file>

<file path=ppt/media/image3.jpg>
</file>

<file path=ppt/media/image4.jp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4" name="Google Shape;47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1" name="Google Shape;52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8" name="Google Shape;56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0" name="Google Shape;61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1" name="Google Shape;62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2" name="Google Shape;632;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3" name="Google Shape;64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9" name="Google Shape;709;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17" name="Google Shape;717;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29" name="Google Shape;729;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2" name="Google Shape;742;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5" name="Google Shape;755;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3" name="Google Shape;763;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2c7dd965fd1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1" name="Google Shape;771;g2c7dd965fd1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79" name="Google Shape;779;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1"/>
        <p:cNvGrpSpPr/>
        <p:nvPr/>
      </p:nvGrpSpPr>
      <p:grpSpPr>
        <a:xfrm>
          <a:off x="0" y="0"/>
          <a:ext cx="0" cy="0"/>
          <a:chOff x="0" y="0"/>
          <a:chExt cx="0" cy="0"/>
        </a:xfrm>
      </p:grpSpPr>
      <p:sp>
        <p:nvSpPr>
          <p:cNvPr id="792" name="Google Shape;792;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93" name="Google Shape;793;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8" name="Google Shape;858;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9" name="Google Shape;869;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11" name="Google Shape;911;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2" name="Google Shape;922;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3" name="Google Shape;933;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9" name="Google Shape;22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4" name="Google Shape;294;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3" name="Google Shape;333;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0" name="Google Shape;38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7" name="Google Shape;42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32"/>
          <p:cNvSpPr txBox="1">
            <a:spLocks noGrp="1"/>
          </p:cNvSpPr>
          <p:nvPr>
            <p:ph type="ctrTitle"/>
          </p:nvPr>
        </p:nvSpPr>
        <p:spPr>
          <a:xfrm>
            <a:off x="1275300" y="829149"/>
            <a:ext cx="6593400" cy="1774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None/>
              <a:defRPr sz="4600" b="1"/>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32"/>
          <p:cNvSpPr txBox="1">
            <a:spLocks noGrp="1"/>
          </p:cNvSpPr>
          <p:nvPr>
            <p:ph type="subTitle" idx="1"/>
          </p:nvPr>
        </p:nvSpPr>
        <p:spPr>
          <a:xfrm>
            <a:off x="2480100" y="2759713"/>
            <a:ext cx="4183800" cy="296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None/>
              <a:defRPr sz="1600" i="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10">
    <p:spTree>
      <p:nvGrpSpPr>
        <p:cNvPr id="1" name="Shape 68"/>
        <p:cNvGrpSpPr/>
        <p:nvPr/>
      </p:nvGrpSpPr>
      <p:grpSpPr>
        <a:xfrm>
          <a:off x="0" y="0"/>
          <a:ext cx="0" cy="0"/>
          <a:chOff x="0" y="0"/>
          <a:chExt cx="0" cy="0"/>
        </a:xfrm>
      </p:grpSpPr>
      <p:sp>
        <p:nvSpPr>
          <p:cNvPr id="69" name="Google Shape;69;p41"/>
          <p:cNvSpPr txBox="1">
            <a:spLocks noGrp="1"/>
          </p:cNvSpPr>
          <p:nvPr>
            <p:ph type="ctrTitle"/>
          </p:nvPr>
        </p:nvSpPr>
        <p:spPr>
          <a:xfrm>
            <a:off x="2623350" y="961093"/>
            <a:ext cx="3897300" cy="873000"/>
          </a:xfrm>
          <a:prstGeom prst="rect">
            <a:avLst/>
          </a:prstGeom>
          <a:noFill/>
          <a:ln>
            <a:noFill/>
          </a:ln>
        </p:spPr>
        <p:txBody>
          <a:bodyPr spcFirstLastPara="1" wrap="square" lIns="0" tIns="91425" rIns="91425" bIns="91425" anchor="t" anchorCtr="0">
            <a:noAutofit/>
          </a:bodyPr>
          <a:lstStyle>
            <a:lvl1pPr lvl="0" algn="ctr">
              <a:lnSpc>
                <a:spcPct val="100000"/>
              </a:lnSpc>
              <a:spcBef>
                <a:spcPts val="0"/>
              </a:spcBef>
              <a:spcAft>
                <a:spcPts val="0"/>
              </a:spcAft>
              <a:buSzPts val="3200"/>
              <a:buNone/>
              <a:defRPr sz="5500"/>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a:endParaRPr/>
          </a:p>
        </p:txBody>
      </p:sp>
      <p:sp>
        <p:nvSpPr>
          <p:cNvPr id="70" name="Google Shape;70;p41"/>
          <p:cNvSpPr txBox="1"/>
          <p:nvPr/>
        </p:nvSpPr>
        <p:spPr>
          <a:xfrm>
            <a:off x="1654675" y="4167375"/>
            <a:ext cx="5834700" cy="4572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US" sz="1100" b="0" i="0" u="none" strike="noStrike" cap="none">
                <a:solidFill>
                  <a:schemeClr val="dk1"/>
                </a:solidFill>
                <a:latin typeface="Nanum Gothic"/>
                <a:ea typeface="Nanum Gothic"/>
                <a:cs typeface="Nanum Gothic"/>
                <a:sym typeface="Nanum Gothic"/>
              </a:rPr>
              <a:t>CREDITS: This presentation template was created by </a:t>
            </a:r>
            <a:r>
              <a:rPr lang="en-US" sz="1100" b="1" i="0" u="none" strike="noStrike" cap="none">
                <a:solidFill>
                  <a:schemeClr val="dk1"/>
                </a:solidFill>
                <a:uFill>
                  <a:noFill/>
                </a:uFill>
                <a:latin typeface="Nanum Gothic"/>
                <a:ea typeface="Nanum Gothic"/>
                <a:cs typeface="Nanum Gothic"/>
                <a:sym typeface="Nanum Gothic"/>
                <a:hlinkClick r:id="rId2">
                  <a:extLst>
                    <a:ext uri="{A12FA001-AC4F-418D-AE19-62706E023703}">
                      <ahyp:hlinkClr xmlns:ahyp="http://schemas.microsoft.com/office/drawing/2018/hyperlinkcolor" val="tx"/>
                    </a:ext>
                  </a:extLst>
                </a:hlinkClick>
              </a:rPr>
              <a:t>Slidesgo</a:t>
            </a:r>
            <a:r>
              <a:rPr lang="en-US" sz="1100" b="0" i="0" u="none" strike="noStrike" cap="none">
                <a:solidFill>
                  <a:schemeClr val="dk1"/>
                </a:solidFill>
                <a:latin typeface="Nanum Gothic"/>
                <a:ea typeface="Nanum Gothic"/>
                <a:cs typeface="Nanum Gothic"/>
                <a:sym typeface="Nanum Gothic"/>
              </a:rPr>
              <a:t>, and includes icons by</a:t>
            </a:r>
            <a:r>
              <a:rPr lang="en-US" sz="1100" b="0" i="0" u="none" strike="noStrike" cap="none">
                <a:solidFill>
                  <a:schemeClr val="dk1"/>
                </a:solidFill>
                <a:uFill>
                  <a:noFill/>
                </a:uFill>
                <a:latin typeface="Nanum Gothic"/>
                <a:ea typeface="Nanum Gothic"/>
                <a:cs typeface="Nanum Gothic"/>
                <a:sym typeface="Nanum Gothic"/>
                <a:hlinkClick r:id="rId3">
                  <a:extLst>
                    <a:ext uri="{A12FA001-AC4F-418D-AE19-62706E023703}">
                      <ahyp:hlinkClr xmlns:ahyp="http://schemas.microsoft.com/office/drawing/2018/hyperlinkcolor" val="tx"/>
                    </a:ext>
                  </a:extLst>
                </a:hlinkClick>
              </a:rPr>
              <a:t> </a:t>
            </a:r>
            <a:r>
              <a:rPr lang="en-US" sz="1100" b="1" i="0" u="none" strike="noStrike" cap="none">
                <a:solidFill>
                  <a:schemeClr val="dk1"/>
                </a:solidFill>
                <a:uFill>
                  <a:noFill/>
                </a:uFill>
                <a:latin typeface="Nanum Gothic"/>
                <a:ea typeface="Nanum Gothic"/>
                <a:cs typeface="Nanum Gothic"/>
                <a:sym typeface="Nanum Gothic"/>
                <a:hlinkClick r:id="rId3">
                  <a:extLst>
                    <a:ext uri="{A12FA001-AC4F-418D-AE19-62706E023703}">
                      <ahyp:hlinkClr xmlns:ahyp="http://schemas.microsoft.com/office/drawing/2018/hyperlinkcolor" val="tx"/>
                    </a:ext>
                  </a:extLst>
                </a:hlinkClick>
              </a:rPr>
              <a:t>Flaticon</a:t>
            </a:r>
            <a:r>
              <a:rPr lang="en-US" sz="1100" b="0" i="0" u="none" strike="noStrike" cap="none">
                <a:solidFill>
                  <a:schemeClr val="dk1"/>
                </a:solidFill>
                <a:latin typeface="Nanum Gothic"/>
                <a:ea typeface="Nanum Gothic"/>
                <a:cs typeface="Nanum Gothic"/>
                <a:sym typeface="Nanum Gothic"/>
              </a:rPr>
              <a:t> and infographics &amp; images by</a:t>
            </a:r>
            <a:r>
              <a:rPr lang="en-US" sz="1100" b="1" i="0" u="none" strike="noStrike" cap="none">
                <a:solidFill>
                  <a:schemeClr val="dk1"/>
                </a:solidFill>
                <a:latin typeface="Nanum Gothic"/>
                <a:ea typeface="Nanum Gothic"/>
                <a:cs typeface="Nanum Gothic"/>
                <a:sym typeface="Nanum Gothic"/>
              </a:rPr>
              <a:t> </a:t>
            </a:r>
            <a:r>
              <a:rPr lang="en-US" sz="1100" b="1" i="0" u="none" strike="noStrike" cap="none">
                <a:solidFill>
                  <a:schemeClr val="dk1"/>
                </a:solidFill>
                <a:uFill>
                  <a:noFill/>
                </a:uFill>
                <a:latin typeface="Nanum Gothic"/>
                <a:ea typeface="Nanum Gothic"/>
                <a:cs typeface="Nanum Gothic"/>
                <a:sym typeface="Nanum Gothic"/>
                <a:hlinkClick r:id="rId4">
                  <a:extLst>
                    <a:ext uri="{A12FA001-AC4F-418D-AE19-62706E023703}">
                      <ahyp:hlinkClr xmlns:ahyp="http://schemas.microsoft.com/office/drawing/2018/hyperlinkcolor" val="tx"/>
                    </a:ext>
                  </a:extLst>
                </a:hlinkClick>
              </a:rPr>
              <a:t>Freepik</a:t>
            </a:r>
            <a:endParaRPr sz="1100" b="1" i="0" u="none" strike="noStrike" cap="none">
              <a:solidFill>
                <a:schemeClr val="dk1"/>
              </a:solidFill>
              <a:latin typeface="Nanum Gothic"/>
              <a:ea typeface="Nanum Gothic"/>
              <a:cs typeface="Nanum Gothic"/>
              <a:sym typeface="Nanum Gothic"/>
            </a:endParaRPr>
          </a:p>
        </p:txBody>
      </p:sp>
      <p:sp>
        <p:nvSpPr>
          <p:cNvPr id="71" name="Google Shape;71;p41"/>
          <p:cNvSpPr txBox="1">
            <a:spLocks noGrp="1"/>
          </p:cNvSpPr>
          <p:nvPr>
            <p:ph type="subTitle" idx="1"/>
          </p:nvPr>
        </p:nvSpPr>
        <p:spPr>
          <a:xfrm>
            <a:off x="2624400" y="2743839"/>
            <a:ext cx="3895200" cy="1003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i="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2" name="Google Shape;72;p41"/>
          <p:cNvSpPr/>
          <p:nvPr/>
        </p:nvSpPr>
        <p:spPr>
          <a:xfrm>
            <a:off x="-332879" y="646825"/>
            <a:ext cx="1701325" cy="4032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41"/>
          <p:cNvSpPr/>
          <p:nvPr/>
        </p:nvSpPr>
        <p:spPr>
          <a:xfrm>
            <a:off x="8140277" y="695001"/>
            <a:ext cx="1003712" cy="237879"/>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41"/>
          <p:cNvSpPr/>
          <p:nvPr/>
        </p:nvSpPr>
        <p:spPr>
          <a:xfrm rot="5400000">
            <a:off x="78463" y="4910707"/>
            <a:ext cx="1627647" cy="358137"/>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41"/>
          <p:cNvSpPr/>
          <p:nvPr/>
        </p:nvSpPr>
        <p:spPr>
          <a:xfrm rot="-5400000" flipH="1">
            <a:off x="7437888" y="4910707"/>
            <a:ext cx="1627647" cy="358137"/>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7"/>
        <p:cNvGrpSpPr/>
        <p:nvPr/>
      </p:nvGrpSpPr>
      <p:grpSpPr>
        <a:xfrm>
          <a:off x="0" y="0"/>
          <a:ext cx="0" cy="0"/>
          <a:chOff x="0" y="0"/>
          <a:chExt cx="0" cy="0"/>
        </a:xfrm>
      </p:grpSpPr>
      <p:sp>
        <p:nvSpPr>
          <p:cNvPr id="78" name="Google Shape;78;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79"/>
        <p:cNvGrpSpPr/>
        <p:nvPr/>
      </p:nvGrpSpPr>
      <p:grpSpPr>
        <a:xfrm>
          <a:off x="0" y="0"/>
          <a:ext cx="0" cy="0"/>
          <a:chOff x="0" y="0"/>
          <a:chExt cx="0" cy="0"/>
        </a:xfrm>
      </p:grpSpPr>
      <p:sp>
        <p:nvSpPr>
          <p:cNvPr id="80" name="Google Shape;80;p43"/>
          <p:cNvSpPr/>
          <p:nvPr/>
        </p:nvSpPr>
        <p:spPr>
          <a:xfrm>
            <a:off x="-385204" y="3667150"/>
            <a:ext cx="1701325" cy="4032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43"/>
          <p:cNvSpPr/>
          <p:nvPr/>
        </p:nvSpPr>
        <p:spPr>
          <a:xfrm rot="5400000">
            <a:off x="-595110" y="4542839"/>
            <a:ext cx="3217346" cy="70792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43"/>
          <p:cNvSpPr/>
          <p:nvPr/>
        </p:nvSpPr>
        <p:spPr>
          <a:xfrm>
            <a:off x="6500221" y="136300"/>
            <a:ext cx="1701325" cy="403206"/>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43"/>
          <p:cNvSpPr/>
          <p:nvPr/>
        </p:nvSpPr>
        <p:spPr>
          <a:xfrm rot="-5400000">
            <a:off x="6521765" y="-107261"/>
            <a:ext cx="3217346" cy="70792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43"/>
          <p:cNvSpPr/>
          <p:nvPr/>
        </p:nvSpPr>
        <p:spPr>
          <a:xfrm>
            <a:off x="8059749" y="1726976"/>
            <a:ext cx="1166512" cy="27645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43"/>
          <p:cNvSpPr/>
          <p:nvPr/>
        </p:nvSpPr>
        <p:spPr>
          <a:xfrm>
            <a:off x="822949" y="4545426"/>
            <a:ext cx="1166512" cy="27645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2">
    <p:spTree>
      <p:nvGrpSpPr>
        <p:cNvPr id="1" name="Shape 87"/>
        <p:cNvGrpSpPr/>
        <p:nvPr/>
      </p:nvGrpSpPr>
      <p:grpSpPr>
        <a:xfrm>
          <a:off x="0" y="0"/>
          <a:ext cx="0" cy="0"/>
          <a:chOff x="0" y="0"/>
          <a:chExt cx="0" cy="0"/>
        </a:xfrm>
      </p:grpSpPr>
      <p:grpSp>
        <p:nvGrpSpPr>
          <p:cNvPr id="88" name="Google Shape;88;p44"/>
          <p:cNvGrpSpPr/>
          <p:nvPr/>
        </p:nvGrpSpPr>
        <p:grpSpPr>
          <a:xfrm rot="5400000">
            <a:off x="6861421" y="2782455"/>
            <a:ext cx="1664472" cy="3380501"/>
            <a:chOff x="7681603" y="-387310"/>
            <a:chExt cx="1692396" cy="3649861"/>
          </a:xfrm>
        </p:grpSpPr>
        <p:sp>
          <p:nvSpPr>
            <p:cNvPr id="89" name="Google Shape;89;p44"/>
            <p:cNvSpPr/>
            <p:nvPr/>
          </p:nvSpPr>
          <p:spPr>
            <a:xfrm rot="-5400000">
              <a:off x="6702662" y="591631"/>
              <a:ext cx="3649861"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44"/>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1" name="Google Shape;91;p44"/>
          <p:cNvSpPr/>
          <p:nvPr/>
        </p:nvSpPr>
        <p:spPr>
          <a:xfrm>
            <a:off x="6684475" y="3466475"/>
            <a:ext cx="948503" cy="224779"/>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44"/>
          <p:cNvSpPr/>
          <p:nvPr/>
        </p:nvSpPr>
        <p:spPr>
          <a:xfrm>
            <a:off x="8143314" y="2494103"/>
            <a:ext cx="1128125" cy="267342"/>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44"/>
          <p:cNvSpPr/>
          <p:nvPr/>
        </p:nvSpPr>
        <p:spPr>
          <a:xfrm>
            <a:off x="8080306" y="2581135"/>
            <a:ext cx="700953" cy="1563370"/>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44"/>
          <p:cNvSpPr/>
          <p:nvPr/>
        </p:nvSpPr>
        <p:spPr>
          <a:xfrm flipH="1">
            <a:off x="7670468" y="3084434"/>
            <a:ext cx="409837" cy="914078"/>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5" name="Google Shape;95;p44"/>
          <p:cNvGrpSpPr/>
          <p:nvPr/>
        </p:nvGrpSpPr>
        <p:grpSpPr>
          <a:xfrm rot="-5400000" flipH="1">
            <a:off x="491848" y="2869480"/>
            <a:ext cx="1664472" cy="3380501"/>
            <a:chOff x="7681603" y="-387310"/>
            <a:chExt cx="1692396" cy="3649861"/>
          </a:xfrm>
        </p:grpSpPr>
        <p:sp>
          <p:nvSpPr>
            <p:cNvPr id="96" name="Google Shape;96;p44"/>
            <p:cNvSpPr/>
            <p:nvPr/>
          </p:nvSpPr>
          <p:spPr>
            <a:xfrm rot="-5400000">
              <a:off x="6702662" y="591631"/>
              <a:ext cx="3649861"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44"/>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8" name="Google Shape;98;p44"/>
          <p:cNvSpPr/>
          <p:nvPr/>
        </p:nvSpPr>
        <p:spPr>
          <a:xfrm flipH="1">
            <a:off x="112688" y="2393725"/>
            <a:ext cx="948503" cy="224779"/>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44"/>
          <p:cNvSpPr/>
          <p:nvPr/>
        </p:nvSpPr>
        <p:spPr>
          <a:xfrm flipH="1">
            <a:off x="2002394" y="4447901"/>
            <a:ext cx="1433230" cy="33964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44"/>
          <p:cNvSpPr/>
          <p:nvPr/>
        </p:nvSpPr>
        <p:spPr>
          <a:xfrm flipH="1">
            <a:off x="236481" y="2668160"/>
            <a:ext cx="700953" cy="1563370"/>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44"/>
          <p:cNvSpPr/>
          <p:nvPr/>
        </p:nvSpPr>
        <p:spPr>
          <a:xfrm>
            <a:off x="937436" y="3171459"/>
            <a:ext cx="409837" cy="914078"/>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6">
    <p:spTree>
      <p:nvGrpSpPr>
        <p:cNvPr id="1" name="Shape 13"/>
        <p:cNvGrpSpPr/>
        <p:nvPr/>
      </p:nvGrpSpPr>
      <p:grpSpPr>
        <a:xfrm>
          <a:off x="0" y="0"/>
          <a:ext cx="0" cy="0"/>
          <a:chOff x="0" y="0"/>
          <a:chExt cx="0" cy="0"/>
        </a:xfrm>
      </p:grpSpPr>
      <p:sp>
        <p:nvSpPr>
          <p:cNvPr id="14" name="Google Shape;14;p33"/>
          <p:cNvSpPr txBox="1">
            <a:spLocks noGrp="1"/>
          </p:cNvSpPr>
          <p:nvPr>
            <p:ph type="title"/>
          </p:nvPr>
        </p:nvSpPr>
        <p:spPr>
          <a:xfrm>
            <a:off x="713225" y="539496"/>
            <a:ext cx="7717500" cy="57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2"/>
              </a:buClr>
              <a:buSzPts val="32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33"/>
          <p:cNvSpPr txBox="1">
            <a:spLocks noGrp="1"/>
          </p:cNvSpPr>
          <p:nvPr>
            <p:ph type="title" idx="2"/>
          </p:nvPr>
        </p:nvSpPr>
        <p:spPr>
          <a:xfrm>
            <a:off x="713430" y="1565731"/>
            <a:ext cx="2523000" cy="36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3600"/>
              <a:buFont typeface="Pangolin"/>
              <a:buNone/>
              <a:defRPr sz="3000" b="0">
                <a:solidFill>
                  <a:schemeClr val="dk2"/>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1"/>
              </a:buClr>
              <a:buSzPts val="12000"/>
              <a:buNone/>
              <a:defRPr sz="12000">
                <a:solidFill>
                  <a:schemeClr val="accent1"/>
                </a:solidFill>
              </a:defRPr>
            </a:lvl2pPr>
            <a:lvl3pPr lvl="2" algn="l">
              <a:lnSpc>
                <a:spcPct val="100000"/>
              </a:lnSpc>
              <a:spcBef>
                <a:spcPts val="0"/>
              </a:spcBef>
              <a:spcAft>
                <a:spcPts val="0"/>
              </a:spcAft>
              <a:buClr>
                <a:schemeClr val="accent1"/>
              </a:buClr>
              <a:buSzPts val="12000"/>
              <a:buNone/>
              <a:defRPr sz="12000">
                <a:solidFill>
                  <a:schemeClr val="accent1"/>
                </a:solidFill>
              </a:defRPr>
            </a:lvl3pPr>
            <a:lvl4pPr lvl="3" algn="l">
              <a:lnSpc>
                <a:spcPct val="100000"/>
              </a:lnSpc>
              <a:spcBef>
                <a:spcPts val="0"/>
              </a:spcBef>
              <a:spcAft>
                <a:spcPts val="0"/>
              </a:spcAft>
              <a:buClr>
                <a:schemeClr val="accent1"/>
              </a:buClr>
              <a:buSzPts val="12000"/>
              <a:buNone/>
              <a:defRPr sz="12000">
                <a:solidFill>
                  <a:schemeClr val="accent1"/>
                </a:solidFill>
              </a:defRPr>
            </a:lvl4pPr>
            <a:lvl5pPr lvl="4" algn="l">
              <a:lnSpc>
                <a:spcPct val="100000"/>
              </a:lnSpc>
              <a:spcBef>
                <a:spcPts val="0"/>
              </a:spcBef>
              <a:spcAft>
                <a:spcPts val="0"/>
              </a:spcAft>
              <a:buClr>
                <a:schemeClr val="accent1"/>
              </a:buClr>
              <a:buSzPts val="12000"/>
              <a:buNone/>
              <a:defRPr sz="12000">
                <a:solidFill>
                  <a:schemeClr val="accent1"/>
                </a:solidFill>
              </a:defRPr>
            </a:lvl5pPr>
            <a:lvl6pPr lvl="5" algn="l">
              <a:lnSpc>
                <a:spcPct val="100000"/>
              </a:lnSpc>
              <a:spcBef>
                <a:spcPts val="0"/>
              </a:spcBef>
              <a:spcAft>
                <a:spcPts val="0"/>
              </a:spcAft>
              <a:buClr>
                <a:schemeClr val="accent1"/>
              </a:buClr>
              <a:buSzPts val="12000"/>
              <a:buNone/>
              <a:defRPr sz="12000">
                <a:solidFill>
                  <a:schemeClr val="accent1"/>
                </a:solidFill>
              </a:defRPr>
            </a:lvl6pPr>
            <a:lvl7pPr lvl="6" algn="l">
              <a:lnSpc>
                <a:spcPct val="100000"/>
              </a:lnSpc>
              <a:spcBef>
                <a:spcPts val="0"/>
              </a:spcBef>
              <a:spcAft>
                <a:spcPts val="0"/>
              </a:spcAft>
              <a:buClr>
                <a:schemeClr val="accent1"/>
              </a:buClr>
              <a:buSzPts val="12000"/>
              <a:buNone/>
              <a:defRPr sz="12000">
                <a:solidFill>
                  <a:schemeClr val="accent1"/>
                </a:solidFill>
              </a:defRPr>
            </a:lvl7pPr>
            <a:lvl8pPr lvl="7" algn="l">
              <a:lnSpc>
                <a:spcPct val="100000"/>
              </a:lnSpc>
              <a:spcBef>
                <a:spcPts val="0"/>
              </a:spcBef>
              <a:spcAft>
                <a:spcPts val="0"/>
              </a:spcAft>
              <a:buClr>
                <a:schemeClr val="accent1"/>
              </a:buClr>
              <a:buSzPts val="12000"/>
              <a:buNone/>
              <a:defRPr sz="12000">
                <a:solidFill>
                  <a:schemeClr val="accent1"/>
                </a:solidFill>
              </a:defRPr>
            </a:lvl8pPr>
            <a:lvl9pPr lvl="8" algn="l">
              <a:lnSpc>
                <a:spcPct val="100000"/>
              </a:lnSpc>
              <a:spcBef>
                <a:spcPts val="0"/>
              </a:spcBef>
              <a:spcAft>
                <a:spcPts val="0"/>
              </a:spcAft>
              <a:buClr>
                <a:schemeClr val="accent1"/>
              </a:buClr>
              <a:buSzPts val="12000"/>
              <a:buNone/>
              <a:defRPr sz="12000">
                <a:solidFill>
                  <a:schemeClr val="accent1"/>
                </a:solidFill>
              </a:defRPr>
            </a:lvl9pPr>
          </a:lstStyle>
          <a:p>
            <a:endParaRPr/>
          </a:p>
        </p:txBody>
      </p:sp>
      <p:sp>
        <p:nvSpPr>
          <p:cNvPr id="16" name="Google Shape;16;p33"/>
          <p:cNvSpPr txBox="1">
            <a:spLocks noGrp="1"/>
          </p:cNvSpPr>
          <p:nvPr>
            <p:ph type="subTitle" idx="1"/>
          </p:nvPr>
        </p:nvSpPr>
        <p:spPr>
          <a:xfrm>
            <a:off x="713430" y="1940638"/>
            <a:ext cx="2525700" cy="36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3000"/>
              <a:buNone/>
              <a:defRPr sz="2100" b="1" i="0">
                <a:solidFill>
                  <a:schemeClr val="lt1"/>
                </a:solidFill>
                <a:latin typeface="Montserrat"/>
                <a:ea typeface="Montserrat"/>
                <a:cs typeface="Montserrat"/>
                <a:sym typeface="Montserrat"/>
              </a:defRPr>
            </a:lvl1pPr>
            <a:lvl2pPr lvl="1" algn="l">
              <a:lnSpc>
                <a:spcPct val="115000"/>
              </a:lnSpc>
              <a:spcBef>
                <a:spcPts val="0"/>
              </a:spcBef>
              <a:spcAft>
                <a:spcPts val="0"/>
              </a:spcAft>
              <a:buClr>
                <a:schemeClr val="accent2"/>
              </a:buClr>
              <a:buSzPts val="1400"/>
              <a:buNone/>
              <a:defRPr>
                <a:solidFill>
                  <a:schemeClr val="accent2"/>
                </a:solidFill>
              </a:defRPr>
            </a:lvl2pPr>
            <a:lvl3pPr lvl="2" algn="l">
              <a:lnSpc>
                <a:spcPct val="115000"/>
              </a:lnSpc>
              <a:spcBef>
                <a:spcPts val="0"/>
              </a:spcBef>
              <a:spcAft>
                <a:spcPts val="0"/>
              </a:spcAft>
              <a:buClr>
                <a:schemeClr val="accent2"/>
              </a:buClr>
              <a:buSzPts val="1400"/>
              <a:buNone/>
              <a:defRPr>
                <a:solidFill>
                  <a:schemeClr val="accent2"/>
                </a:solidFill>
              </a:defRPr>
            </a:lvl3pPr>
            <a:lvl4pPr lvl="3" algn="l">
              <a:lnSpc>
                <a:spcPct val="115000"/>
              </a:lnSpc>
              <a:spcBef>
                <a:spcPts val="0"/>
              </a:spcBef>
              <a:spcAft>
                <a:spcPts val="0"/>
              </a:spcAft>
              <a:buClr>
                <a:schemeClr val="accent2"/>
              </a:buClr>
              <a:buSzPts val="1400"/>
              <a:buNone/>
              <a:defRPr>
                <a:solidFill>
                  <a:schemeClr val="accent2"/>
                </a:solidFill>
              </a:defRPr>
            </a:lvl4pPr>
            <a:lvl5pPr lvl="4" algn="l">
              <a:lnSpc>
                <a:spcPct val="115000"/>
              </a:lnSpc>
              <a:spcBef>
                <a:spcPts val="0"/>
              </a:spcBef>
              <a:spcAft>
                <a:spcPts val="0"/>
              </a:spcAft>
              <a:buClr>
                <a:schemeClr val="accent2"/>
              </a:buClr>
              <a:buSzPts val="1400"/>
              <a:buNone/>
              <a:defRPr>
                <a:solidFill>
                  <a:schemeClr val="accent2"/>
                </a:solidFill>
              </a:defRPr>
            </a:lvl5pPr>
            <a:lvl6pPr lvl="5" algn="l">
              <a:lnSpc>
                <a:spcPct val="115000"/>
              </a:lnSpc>
              <a:spcBef>
                <a:spcPts val="0"/>
              </a:spcBef>
              <a:spcAft>
                <a:spcPts val="0"/>
              </a:spcAft>
              <a:buClr>
                <a:schemeClr val="accent2"/>
              </a:buClr>
              <a:buSzPts val="1400"/>
              <a:buNone/>
              <a:defRPr>
                <a:solidFill>
                  <a:schemeClr val="accent2"/>
                </a:solidFill>
              </a:defRPr>
            </a:lvl6pPr>
            <a:lvl7pPr lvl="6" algn="l">
              <a:lnSpc>
                <a:spcPct val="115000"/>
              </a:lnSpc>
              <a:spcBef>
                <a:spcPts val="0"/>
              </a:spcBef>
              <a:spcAft>
                <a:spcPts val="0"/>
              </a:spcAft>
              <a:buClr>
                <a:schemeClr val="accent2"/>
              </a:buClr>
              <a:buSzPts val="1400"/>
              <a:buNone/>
              <a:defRPr>
                <a:solidFill>
                  <a:schemeClr val="accent2"/>
                </a:solidFill>
              </a:defRPr>
            </a:lvl7pPr>
            <a:lvl8pPr lvl="7" algn="l">
              <a:lnSpc>
                <a:spcPct val="115000"/>
              </a:lnSpc>
              <a:spcBef>
                <a:spcPts val="0"/>
              </a:spcBef>
              <a:spcAft>
                <a:spcPts val="0"/>
              </a:spcAft>
              <a:buClr>
                <a:schemeClr val="accent2"/>
              </a:buClr>
              <a:buSzPts val="1400"/>
              <a:buNone/>
              <a:defRPr>
                <a:solidFill>
                  <a:schemeClr val="accent2"/>
                </a:solidFill>
              </a:defRPr>
            </a:lvl8pPr>
            <a:lvl9pPr lvl="8" algn="l">
              <a:lnSpc>
                <a:spcPct val="115000"/>
              </a:lnSpc>
              <a:spcBef>
                <a:spcPts val="0"/>
              </a:spcBef>
              <a:spcAft>
                <a:spcPts val="0"/>
              </a:spcAft>
              <a:buClr>
                <a:schemeClr val="accent2"/>
              </a:buClr>
              <a:buSzPts val="1400"/>
              <a:buNone/>
              <a:defRPr>
                <a:solidFill>
                  <a:schemeClr val="accent2"/>
                </a:solidFill>
              </a:defRPr>
            </a:lvl9pPr>
          </a:lstStyle>
          <a:p>
            <a:endParaRPr/>
          </a:p>
        </p:txBody>
      </p:sp>
      <p:sp>
        <p:nvSpPr>
          <p:cNvPr id="17" name="Google Shape;17;p33"/>
          <p:cNvSpPr txBox="1">
            <a:spLocks noGrp="1"/>
          </p:cNvSpPr>
          <p:nvPr>
            <p:ph type="subTitle" idx="3"/>
          </p:nvPr>
        </p:nvSpPr>
        <p:spPr>
          <a:xfrm>
            <a:off x="713430" y="2251704"/>
            <a:ext cx="2525700" cy="548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3"/>
              </a:buClr>
              <a:buSzPts val="1400"/>
              <a:buNone/>
              <a:defRPr i="0"/>
            </a:lvl1pPr>
            <a:lvl2pPr lvl="1" algn="l">
              <a:lnSpc>
                <a:spcPct val="115000"/>
              </a:lnSpc>
              <a:spcBef>
                <a:spcPts val="0"/>
              </a:spcBef>
              <a:spcAft>
                <a:spcPts val="0"/>
              </a:spcAft>
              <a:buClr>
                <a:schemeClr val="accent1"/>
              </a:buClr>
              <a:buSzPts val="1400"/>
              <a:buNone/>
              <a:defRPr>
                <a:solidFill>
                  <a:schemeClr val="accent1"/>
                </a:solidFill>
              </a:defRPr>
            </a:lvl2pPr>
            <a:lvl3pPr lvl="2" algn="l">
              <a:lnSpc>
                <a:spcPct val="115000"/>
              </a:lnSpc>
              <a:spcBef>
                <a:spcPts val="0"/>
              </a:spcBef>
              <a:spcAft>
                <a:spcPts val="0"/>
              </a:spcAft>
              <a:buClr>
                <a:schemeClr val="accent1"/>
              </a:buClr>
              <a:buSzPts val="1400"/>
              <a:buNone/>
              <a:defRPr>
                <a:solidFill>
                  <a:schemeClr val="accent1"/>
                </a:solidFill>
              </a:defRPr>
            </a:lvl3pPr>
            <a:lvl4pPr lvl="3" algn="l">
              <a:lnSpc>
                <a:spcPct val="115000"/>
              </a:lnSpc>
              <a:spcBef>
                <a:spcPts val="0"/>
              </a:spcBef>
              <a:spcAft>
                <a:spcPts val="0"/>
              </a:spcAft>
              <a:buClr>
                <a:schemeClr val="accent1"/>
              </a:buClr>
              <a:buSzPts val="1400"/>
              <a:buNone/>
              <a:defRPr>
                <a:solidFill>
                  <a:schemeClr val="accent1"/>
                </a:solidFill>
              </a:defRPr>
            </a:lvl4pPr>
            <a:lvl5pPr lvl="4" algn="l">
              <a:lnSpc>
                <a:spcPct val="115000"/>
              </a:lnSpc>
              <a:spcBef>
                <a:spcPts val="0"/>
              </a:spcBef>
              <a:spcAft>
                <a:spcPts val="0"/>
              </a:spcAft>
              <a:buClr>
                <a:schemeClr val="accent1"/>
              </a:buClr>
              <a:buSzPts val="1400"/>
              <a:buNone/>
              <a:defRPr>
                <a:solidFill>
                  <a:schemeClr val="accent1"/>
                </a:solidFill>
              </a:defRPr>
            </a:lvl5pPr>
            <a:lvl6pPr lvl="5" algn="l">
              <a:lnSpc>
                <a:spcPct val="115000"/>
              </a:lnSpc>
              <a:spcBef>
                <a:spcPts val="0"/>
              </a:spcBef>
              <a:spcAft>
                <a:spcPts val="0"/>
              </a:spcAft>
              <a:buClr>
                <a:schemeClr val="accent1"/>
              </a:buClr>
              <a:buSzPts val="1400"/>
              <a:buNone/>
              <a:defRPr>
                <a:solidFill>
                  <a:schemeClr val="accent1"/>
                </a:solidFill>
              </a:defRPr>
            </a:lvl6pPr>
            <a:lvl7pPr lvl="6" algn="l">
              <a:lnSpc>
                <a:spcPct val="115000"/>
              </a:lnSpc>
              <a:spcBef>
                <a:spcPts val="0"/>
              </a:spcBef>
              <a:spcAft>
                <a:spcPts val="0"/>
              </a:spcAft>
              <a:buClr>
                <a:schemeClr val="accent1"/>
              </a:buClr>
              <a:buSzPts val="1400"/>
              <a:buNone/>
              <a:defRPr>
                <a:solidFill>
                  <a:schemeClr val="accent1"/>
                </a:solidFill>
              </a:defRPr>
            </a:lvl7pPr>
            <a:lvl8pPr lvl="7" algn="l">
              <a:lnSpc>
                <a:spcPct val="115000"/>
              </a:lnSpc>
              <a:spcBef>
                <a:spcPts val="0"/>
              </a:spcBef>
              <a:spcAft>
                <a:spcPts val="0"/>
              </a:spcAft>
              <a:buClr>
                <a:schemeClr val="accent1"/>
              </a:buClr>
              <a:buSzPts val="1400"/>
              <a:buNone/>
              <a:defRPr>
                <a:solidFill>
                  <a:schemeClr val="accent1"/>
                </a:solidFill>
              </a:defRPr>
            </a:lvl8pPr>
            <a:lvl9pPr lvl="8" algn="l">
              <a:lnSpc>
                <a:spcPct val="115000"/>
              </a:lnSpc>
              <a:spcBef>
                <a:spcPts val="0"/>
              </a:spcBef>
              <a:spcAft>
                <a:spcPts val="0"/>
              </a:spcAft>
              <a:buClr>
                <a:schemeClr val="accent1"/>
              </a:buClr>
              <a:buSzPts val="1400"/>
              <a:buNone/>
              <a:defRPr>
                <a:solidFill>
                  <a:schemeClr val="accent1"/>
                </a:solidFill>
              </a:defRPr>
            </a:lvl9pPr>
          </a:lstStyle>
          <a:p>
            <a:endParaRPr/>
          </a:p>
        </p:txBody>
      </p:sp>
      <p:sp>
        <p:nvSpPr>
          <p:cNvPr id="18" name="Google Shape;18;p33"/>
          <p:cNvSpPr txBox="1">
            <a:spLocks noGrp="1"/>
          </p:cNvSpPr>
          <p:nvPr>
            <p:ph type="title" idx="4"/>
          </p:nvPr>
        </p:nvSpPr>
        <p:spPr>
          <a:xfrm>
            <a:off x="4185104" y="1565738"/>
            <a:ext cx="2515500" cy="36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3600"/>
              <a:buFont typeface="Pangolin"/>
              <a:buNone/>
              <a:defRPr sz="3000" b="0">
                <a:solidFill>
                  <a:schemeClr val="dk2"/>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1"/>
              </a:buClr>
              <a:buSzPts val="12000"/>
              <a:buNone/>
              <a:defRPr sz="12000">
                <a:solidFill>
                  <a:schemeClr val="accent1"/>
                </a:solidFill>
              </a:defRPr>
            </a:lvl2pPr>
            <a:lvl3pPr lvl="2" algn="l">
              <a:lnSpc>
                <a:spcPct val="100000"/>
              </a:lnSpc>
              <a:spcBef>
                <a:spcPts val="0"/>
              </a:spcBef>
              <a:spcAft>
                <a:spcPts val="0"/>
              </a:spcAft>
              <a:buClr>
                <a:schemeClr val="accent1"/>
              </a:buClr>
              <a:buSzPts val="12000"/>
              <a:buNone/>
              <a:defRPr sz="12000">
                <a:solidFill>
                  <a:schemeClr val="accent1"/>
                </a:solidFill>
              </a:defRPr>
            </a:lvl3pPr>
            <a:lvl4pPr lvl="3" algn="l">
              <a:lnSpc>
                <a:spcPct val="100000"/>
              </a:lnSpc>
              <a:spcBef>
                <a:spcPts val="0"/>
              </a:spcBef>
              <a:spcAft>
                <a:spcPts val="0"/>
              </a:spcAft>
              <a:buClr>
                <a:schemeClr val="accent1"/>
              </a:buClr>
              <a:buSzPts val="12000"/>
              <a:buNone/>
              <a:defRPr sz="12000">
                <a:solidFill>
                  <a:schemeClr val="accent1"/>
                </a:solidFill>
              </a:defRPr>
            </a:lvl4pPr>
            <a:lvl5pPr lvl="4" algn="l">
              <a:lnSpc>
                <a:spcPct val="100000"/>
              </a:lnSpc>
              <a:spcBef>
                <a:spcPts val="0"/>
              </a:spcBef>
              <a:spcAft>
                <a:spcPts val="0"/>
              </a:spcAft>
              <a:buClr>
                <a:schemeClr val="accent1"/>
              </a:buClr>
              <a:buSzPts val="12000"/>
              <a:buNone/>
              <a:defRPr sz="12000">
                <a:solidFill>
                  <a:schemeClr val="accent1"/>
                </a:solidFill>
              </a:defRPr>
            </a:lvl5pPr>
            <a:lvl6pPr lvl="5" algn="l">
              <a:lnSpc>
                <a:spcPct val="100000"/>
              </a:lnSpc>
              <a:spcBef>
                <a:spcPts val="0"/>
              </a:spcBef>
              <a:spcAft>
                <a:spcPts val="0"/>
              </a:spcAft>
              <a:buClr>
                <a:schemeClr val="accent1"/>
              </a:buClr>
              <a:buSzPts val="12000"/>
              <a:buNone/>
              <a:defRPr sz="12000">
                <a:solidFill>
                  <a:schemeClr val="accent1"/>
                </a:solidFill>
              </a:defRPr>
            </a:lvl6pPr>
            <a:lvl7pPr lvl="6" algn="l">
              <a:lnSpc>
                <a:spcPct val="100000"/>
              </a:lnSpc>
              <a:spcBef>
                <a:spcPts val="0"/>
              </a:spcBef>
              <a:spcAft>
                <a:spcPts val="0"/>
              </a:spcAft>
              <a:buClr>
                <a:schemeClr val="accent1"/>
              </a:buClr>
              <a:buSzPts val="12000"/>
              <a:buNone/>
              <a:defRPr sz="12000">
                <a:solidFill>
                  <a:schemeClr val="accent1"/>
                </a:solidFill>
              </a:defRPr>
            </a:lvl7pPr>
            <a:lvl8pPr lvl="7" algn="l">
              <a:lnSpc>
                <a:spcPct val="100000"/>
              </a:lnSpc>
              <a:spcBef>
                <a:spcPts val="0"/>
              </a:spcBef>
              <a:spcAft>
                <a:spcPts val="0"/>
              </a:spcAft>
              <a:buClr>
                <a:schemeClr val="accent1"/>
              </a:buClr>
              <a:buSzPts val="12000"/>
              <a:buNone/>
              <a:defRPr sz="12000">
                <a:solidFill>
                  <a:schemeClr val="accent1"/>
                </a:solidFill>
              </a:defRPr>
            </a:lvl8pPr>
            <a:lvl9pPr lvl="8" algn="l">
              <a:lnSpc>
                <a:spcPct val="100000"/>
              </a:lnSpc>
              <a:spcBef>
                <a:spcPts val="0"/>
              </a:spcBef>
              <a:spcAft>
                <a:spcPts val="0"/>
              </a:spcAft>
              <a:buClr>
                <a:schemeClr val="accent1"/>
              </a:buClr>
              <a:buSzPts val="12000"/>
              <a:buNone/>
              <a:defRPr sz="12000">
                <a:solidFill>
                  <a:schemeClr val="accent1"/>
                </a:solidFill>
              </a:defRPr>
            </a:lvl9pPr>
          </a:lstStyle>
          <a:p>
            <a:endParaRPr/>
          </a:p>
        </p:txBody>
      </p:sp>
      <p:sp>
        <p:nvSpPr>
          <p:cNvPr id="19" name="Google Shape;19;p33"/>
          <p:cNvSpPr txBox="1">
            <a:spLocks noGrp="1"/>
          </p:cNvSpPr>
          <p:nvPr>
            <p:ph type="subTitle" idx="5"/>
          </p:nvPr>
        </p:nvSpPr>
        <p:spPr>
          <a:xfrm>
            <a:off x="4185304" y="1940643"/>
            <a:ext cx="2517900" cy="36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3000"/>
              <a:buNone/>
              <a:defRPr sz="2100" b="1" i="0">
                <a:solidFill>
                  <a:schemeClr val="lt1"/>
                </a:solidFill>
                <a:latin typeface="Montserrat"/>
                <a:ea typeface="Montserrat"/>
                <a:cs typeface="Montserrat"/>
                <a:sym typeface="Montserrat"/>
              </a:defRPr>
            </a:lvl1pPr>
            <a:lvl2pPr lvl="1" algn="l">
              <a:lnSpc>
                <a:spcPct val="115000"/>
              </a:lnSpc>
              <a:spcBef>
                <a:spcPts val="0"/>
              </a:spcBef>
              <a:spcAft>
                <a:spcPts val="0"/>
              </a:spcAft>
              <a:buClr>
                <a:schemeClr val="accent2"/>
              </a:buClr>
              <a:buSzPts val="1400"/>
              <a:buNone/>
              <a:defRPr>
                <a:solidFill>
                  <a:schemeClr val="accent2"/>
                </a:solidFill>
              </a:defRPr>
            </a:lvl2pPr>
            <a:lvl3pPr lvl="2" algn="l">
              <a:lnSpc>
                <a:spcPct val="115000"/>
              </a:lnSpc>
              <a:spcBef>
                <a:spcPts val="0"/>
              </a:spcBef>
              <a:spcAft>
                <a:spcPts val="0"/>
              </a:spcAft>
              <a:buClr>
                <a:schemeClr val="accent2"/>
              </a:buClr>
              <a:buSzPts val="1400"/>
              <a:buNone/>
              <a:defRPr>
                <a:solidFill>
                  <a:schemeClr val="accent2"/>
                </a:solidFill>
              </a:defRPr>
            </a:lvl3pPr>
            <a:lvl4pPr lvl="3" algn="l">
              <a:lnSpc>
                <a:spcPct val="115000"/>
              </a:lnSpc>
              <a:spcBef>
                <a:spcPts val="0"/>
              </a:spcBef>
              <a:spcAft>
                <a:spcPts val="0"/>
              </a:spcAft>
              <a:buClr>
                <a:schemeClr val="accent2"/>
              </a:buClr>
              <a:buSzPts val="1400"/>
              <a:buNone/>
              <a:defRPr>
                <a:solidFill>
                  <a:schemeClr val="accent2"/>
                </a:solidFill>
              </a:defRPr>
            </a:lvl4pPr>
            <a:lvl5pPr lvl="4" algn="l">
              <a:lnSpc>
                <a:spcPct val="115000"/>
              </a:lnSpc>
              <a:spcBef>
                <a:spcPts val="0"/>
              </a:spcBef>
              <a:spcAft>
                <a:spcPts val="0"/>
              </a:spcAft>
              <a:buClr>
                <a:schemeClr val="accent2"/>
              </a:buClr>
              <a:buSzPts val="1400"/>
              <a:buNone/>
              <a:defRPr>
                <a:solidFill>
                  <a:schemeClr val="accent2"/>
                </a:solidFill>
              </a:defRPr>
            </a:lvl5pPr>
            <a:lvl6pPr lvl="5" algn="l">
              <a:lnSpc>
                <a:spcPct val="115000"/>
              </a:lnSpc>
              <a:spcBef>
                <a:spcPts val="0"/>
              </a:spcBef>
              <a:spcAft>
                <a:spcPts val="0"/>
              </a:spcAft>
              <a:buClr>
                <a:schemeClr val="accent2"/>
              </a:buClr>
              <a:buSzPts val="1400"/>
              <a:buNone/>
              <a:defRPr>
                <a:solidFill>
                  <a:schemeClr val="accent2"/>
                </a:solidFill>
              </a:defRPr>
            </a:lvl6pPr>
            <a:lvl7pPr lvl="6" algn="l">
              <a:lnSpc>
                <a:spcPct val="115000"/>
              </a:lnSpc>
              <a:spcBef>
                <a:spcPts val="0"/>
              </a:spcBef>
              <a:spcAft>
                <a:spcPts val="0"/>
              </a:spcAft>
              <a:buClr>
                <a:schemeClr val="accent2"/>
              </a:buClr>
              <a:buSzPts val="1400"/>
              <a:buNone/>
              <a:defRPr>
                <a:solidFill>
                  <a:schemeClr val="accent2"/>
                </a:solidFill>
              </a:defRPr>
            </a:lvl7pPr>
            <a:lvl8pPr lvl="7" algn="l">
              <a:lnSpc>
                <a:spcPct val="115000"/>
              </a:lnSpc>
              <a:spcBef>
                <a:spcPts val="0"/>
              </a:spcBef>
              <a:spcAft>
                <a:spcPts val="0"/>
              </a:spcAft>
              <a:buClr>
                <a:schemeClr val="accent2"/>
              </a:buClr>
              <a:buSzPts val="1400"/>
              <a:buNone/>
              <a:defRPr>
                <a:solidFill>
                  <a:schemeClr val="accent2"/>
                </a:solidFill>
              </a:defRPr>
            </a:lvl8pPr>
            <a:lvl9pPr lvl="8" algn="l">
              <a:lnSpc>
                <a:spcPct val="115000"/>
              </a:lnSpc>
              <a:spcBef>
                <a:spcPts val="0"/>
              </a:spcBef>
              <a:spcAft>
                <a:spcPts val="0"/>
              </a:spcAft>
              <a:buClr>
                <a:schemeClr val="accent2"/>
              </a:buClr>
              <a:buSzPts val="1400"/>
              <a:buNone/>
              <a:defRPr>
                <a:solidFill>
                  <a:schemeClr val="accent2"/>
                </a:solidFill>
              </a:defRPr>
            </a:lvl9pPr>
          </a:lstStyle>
          <a:p>
            <a:endParaRPr/>
          </a:p>
        </p:txBody>
      </p:sp>
      <p:sp>
        <p:nvSpPr>
          <p:cNvPr id="20" name="Google Shape;20;p33"/>
          <p:cNvSpPr txBox="1">
            <a:spLocks noGrp="1"/>
          </p:cNvSpPr>
          <p:nvPr>
            <p:ph type="subTitle" idx="6"/>
          </p:nvPr>
        </p:nvSpPr>
        <p:spPr>
          <a:xfrm>
            <a:off x="4185304" y="2251709"/>
            <a:ext cx="2517900" cy="548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3"/>
              </a:buClr>
              <a:buSzPts val="1400"/>
              <a:buNone/>
              <a:defRPr i="0"/>
            </a:lvl1pPr>
            <a:lvl2pPr lvl="1" algn="l">
              <a:lnSpc>
                <a:spcPct val="115000"/>
              </a:lnSpc>
              <a:spcBef>
                <a:spcPts val="0"/>
              </a:spcBef>
              <a:spcAft>
                <a:spcPts val="0"/>
              </a:spcAft>
              <a:buClr>
                <a:schemeClr val="accent1"/>
              </a:buClr>
              <a:buSzPts val="1400"/>
              <a:buNone/>
              <a:defRPr>
                <a:solidFill>
                  <a:schemeClr val="accent1"/>
                </a:solidFill>
              </a:defRPr>
            </a:lvl2pPr>
            <a:lvl3pPr lvl="2" algn="l">
              <a:lnSpc>
                <a:spcPct val="115000"/>
              </a:lnSpc>
              <a:spcBef>
                <a:spcPts val="0"/>
              </a:spcBef>
              <a:spcAft>
                <a:spcPts val="0"/>
              </a:spcAft>
              <a:buClr>
                <a:schemeClr val="accent1"/>
              </a:buClr>
              <a:buSzPts val="1400"/>
              <a:buNone/>
              <a:defRPr>
                <a:solidFill>
                  <a:schemeClr val="accent1"/>
                </a:solidFill>
              </a:defRPr>
            </a:lvl3pPr>
            <a:lvl4pPr lvl="3" algn="l">
              <a:lnSpc>
                <a:spcPct val="115000"/>
              </a:lnSpc>
              <a:spcBef>
                <a:spcPts val="0"/>
              </a:spcBef>
              <a:spcAft>
                <a:spcPts val="0"/>
              </a:spcAft>
              <a:buClr>
                <a:schemeClr val="accent1"/>
              </a:buClr>
              <a:buSzPts val="1400"/>
              <a:buNone/>
              <a:defRPr>
                <a:solidFill>
                  <a:schemeClr val="accent1"/>
                </a:solidFill>
              </a:defRPr>
            </a:lvl4pPr>
            <a:lvl5pPr lvl="4" algn="l">
              <a:lnSpc>
                <a:spcPct val="115000"/>
              </a:lnSpc>
              <a:spcBef>
                <a:spcPts val="0"/>
              </a:spcBef>
              <a:spcAft>
                <a:spcPts val="0"/>
              </a:spcAft>
              <a:buClr>
                <a:schemeClr val="accent1"/>
              </a:buClr>
              <a:buSzPts val="1400"/>
              <a:buNone/>
              <a:defRPr>
                <a:solidFill>
                  <a:schemeClr val="accent1"/>
                </a:solidFill>
              </a:defRPr>
            </a:lvl5pPr>
            <a:lvl6pPr lvl="5" algn="l">
              <a:lnSpc>
                <a:spcPct val="115000"/>
              </a:lnSpc>
              <a:spcBef>
                <a:spcPts val="0"/>
              </a:spcBef>
              <a:spcAft>
                <a:spcPts val="0"/>
              </a:spcAft>
              <a:buClr>
                <a:schemeClr val="accent1"/>
              </a:buClr>
              <a:buSzPts val="1400"/>
              <a:buNone/>
              <a:defRPr>
                <a:solidFill>
                  <a:schemeClr val="accent1"/>
                </a:solidFill>
              </a:defRPr>
            </a:lvl6pPr>
            <a:lvl7pPr lvl="6" algn="l">
              <a:lnSpc>
                <a:spcPct val="115000"/>
              </a:lnSpc>
              <a:spcBef>
                <a:spcPts val="0"/>
              </a:spcBef>
              <a:spcAft>
                <a:spcPts val="0"/>
              </a:spcAft>
              <a:buClr>
                <a:schemeClr val="accent1"/>
              </a:buClr>
              <a:buSzPts val="1400"/>
              <a:buNone/>
              <a:defRPr>
                <a:solidFill>
                  <a:schemeClr val="accent1"/>
                </a:solidFill>
              </a:defRPr>
            </a:lvl7pPr>
            <a:lvl8pPr lvl="7" algn="l">
              <a:lnSpc>
                <a:spcPct val="115000"/>
              </a:lnSpc>
              <a:spcBef>
                <a:spcPts val="0"/>
              </a:spcBef>
              <a:spcAft>
                <a:spcPts val="0"/>
              </a:spcAft>
              <a:buClr>
                <a:schemeClr val="accent1"/>
              </a:buClr>
              <a:buSzPts val="1400"/>
              <a:buNone/>
              <a:defRPr>
                <a:solidFill>
                  <a:schemeClr val="accent1"/>
                </a:solidFill>
              </a:defRPr>
            </a:lvl8pPr>
            <a:lvl9pPr lvl="8" algn="l">
              <a:lnSpc>
                <a:spcPct val="115000"/>
              </a:lnSpc>
              <a:spcBef>
                <a:spcPts val="0"/>
              </a:spcBef>
              <a:spcAft>
                <a:spcPts val="0"/>
              </a:spcAft>
              <a:buClr>
                <a:schemeClr val="accent1"/>
              </a:buClr>
              <a:buSzPts val="1400"/>
              <a:buNone/>
              <a:defRPr>
                <a:solidFill>
                  <a:schemeClr val="accent1"/>
                </a:solidFill>
              </a:defRPr>
            </a:lvl9pPr>
          </a:lstStyle>
          <a:p>
            <a:endParaRPr/>
          </a:p>
        </p:txBody>
      </p:sp>
      <p:sp>
        <p:nvSpPr>
          <p:cNvPr id="21" name="Google Shape;21;p33"/>
          <p:cNvSpPr txBox="1">
            <a:spLocks noGrp="1"/>
          </p:cNvSpPr>
          <p:nvPr>
            <p:ph type="title" idx="7"/>
          </p:nvPr>
        </p:nvSpPr>
        <p:spPr>
          <a:xfrm>
            <a:off x="2449267" y="3134697"/>
            <a:ext cx="2523000" cy="36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3600"/>
              <a:buFont typeface="Pangolin"/>
              <a:buNone/>
              <a:defRPr sz="3000" b="0">
                <a:solidFill>
                  <a:schemeClr val="dk2"/>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1"/>
              </a:buClr>
              <a:buSzPts val="12000"/>
              <a:buNone/>
              <a:defRPr sz="12000">
                <a:solidFill>
                  <a:schemeClr val="accent1"/>
                </a:solidFill>
              </a:defRPr>
            </a:lvl2pPr>
            <a:lvl3pPr lvl="2" algn="l">
              <a:lnSpc>
                <a:spcPct val="100000"/>
              </a:lnSpc>
              <a:spcBef>
                <a:spcPts val="0"/>
              </a:spcBef>
              <a:spcAft>
                <a:spcPts val="0"/>
              </a:spcAft>
              <a:buClr>
                <a:schemeClr val="accent1"/>
              </a:buClr>
              <a:buSzPts val="12000"/>
              <a:buNone/>
              <a:defRPr sz="12000">
                <a:solidFill>
                  <a:schemeClr val="accent1"/>
                </a:solidFill>
              </a:defRPr>
            </a:lvl3pPr>
            <a:lvl4pPr lvl="3" algn="l">
              <a:lnSpc>
                <a:spcPct val="100000"/>
              </a:lnSpc>
              <a:spcBef>
                <a:spcPts val="0"/>
              </a:spcBef>
              <a:spcAft>
                <a:spcPts val="0"/>
              </a:spcAft>
              <a:buClr>
                <a:schemeClr val="accent1"/>
              </a:buClr>
              <a:buSzPts val="12000"/>
              <a:buNone/>
              <a:defRPr sz="12000">
                <a:solidFill>
                  <a:schemeClr val="accent1"/>
                </a:solidFill>
              </a:defRPr>
            </a:lvl4pPr>
            <a:lvl5pPr lvl="4" algn="l">
              <a:lnSpc>
                <a:spcPct val="100000"/>
              </a:lnSpc>
              <a:spcBef>
                <a:spcPts val="0"/>
              </a:spcBef>
              <a:spcAft>
                <a:spcPts val="0"/>
              </a:spcAft>
              <a:buClr>
                <a:schemeClr val="accent1"/>
              </a:buClr>
              <a:buSzPts val="12000"/>
              <a:buNone/>
              <a:defRPr sz="12000">
                <a:solidFill>
                  <a:schemeClr val="accent1"/>
                </a:solidFill>
              </a:defRPr>
            </a:lvl5pPr>
            <a:lvl6pPr lvl="5" algn="l">
              <a:lnSpc>
                <a:spcPct val="100000"/>
              </a:lnSpc>
              <a:spcBef>
                <a:spcPts val="0"/>
              </a:spcBef>
              <a:spcAft>
                <a:spcPts val="0"/>
              </a:spcAft>
              <a:buClr>
                <a:schemeClr val="accent1"/>
              </a:buClr>
              <a:buSzPts val="12000"/>
              <a:buNone/>
              <a:defRPr sz="12000">
                <a:solidFill>
                  <a:schemeClr val="accent1"/>
                </a:solidFill>
              </a:defRPr>
            </a:lvl6pPr>
            <a:lvl7pPr lvl="6" algn="l">
              <a:lnSpc>
                <a:spcPct val="100000"/>
              </a:lnSpc>
              <a:spcBef>
                <a:spcPts val="0"/>
              </a:spcBef>
              <a:spcAft>
                <a:spcPts val="0"/>
              </a:spcAft>
              <a:buClr>
                <a:schemeClr val="accent1"/>
              </a:buClr>
              <a:buSzPts val="12000"/>
              <a:buNone/>
              <a:defRPr sz="12000">
                <a:solidFill>
                  <a:schemeClr val="accent1"/>
                </a:solidFill>
              </a:defRPr>
            </a:lvl7pPr>
            <a:lvl8pPr lvl="7" algn="l">
              <a:lnSpc>
                <a:spcPct val="100000"/>
              </a:lnSpc>
              <a:spcBef>
                <a:spcPts val="0"/>
              </a:spcBef>
              <a:spcAft>
                <a:spcPts val="0"/>
              </a:spcAft>
              <a:buClr>
                <a:schemeClr val="accent1"/>
              </a:buClr>
              <a:buSzPts val="12000"/>
              <a:buNone/>
              <a:defRPr sz="12000">
                <a:solidFill>
                  <a:schemeClr val="accent1"/>
                </a:solidFill>
              </a:defRPr>
            </a:lvl8pPr>
            <a:lvl9pPr lvl="8" algn="l">
              <a:lnSpc>
                <a:spcPct val="100000"/>
              </a:lnSpc>
              <a:spcBef>
                <a:spcPts val="0"/>
              </a:spcBef>
              <a:spcAft>
                <a:spcPts val="0"/>
              </a:spcAft>
              <a:buClr>
                <a:schemeClr val="accent1"/>
              </a:buClr>
              <a:buSzPts val="12000"/>
              <a:buNone/>
              <a:defRPr sz="12000">
                <a:solidFill>
                  <a:schemeClr val="accent1"/>
                </a:solidFill>
              </a:defRPr>
            </a:lvl9pPr>
          </a:lstStyle>
          <a:p>
            <a:endParaRPr/>
          </a:p>
        </p:txBody>
      </p:sp>
      <p:sp>
        <p:nvSpPr>
          <p:cNvPr id="22" name="Google Shape;22;p33"/>
          <p:cNvSpPr txBox="1">
            <a:spLocks noGrp="1"/>
          </p:cNvSpPr>
          <p:nvPr>
            <p:ph type="subTitle" idx="8"/>
          </p:nvPr>
        </p:nvSpPr>
        <p:spPr>
          <a:xfrm>
            <a:off x="2449367" y="3509604"/>
            <a:ext cx="2525700" cy="36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3000"/>
              <a:buNone/>
              <a:defRPr sz="2100" b="1" i="0">
                <a:solidFill>
                  <a:schemeClr val="lt1"/>
                </a:solidFill>
                <a:latin typeface="Montserrat"/>
                <a:ea typeface="Montserrat"/>
                <a:cs typeface="Montserrat"/>
                <a:sym typeface="Montserrat"/>
              </a:defRPr>
            </a:lvl1pPr>
            <a:lvl2pPr lvl="1" algn="l">
              <a:lnSpc>
                <a:spcPct val="115000"/>
              </a:lnSpc>
              <a:spcBef>
                <a:spcPts val="0"/>
              </a:spcBef>
              <a:spcAft>
                <a:spcPts val="0"/>
              </a:spcAft>
              <a:buClr>
                <a:schemeClr val="accent2"/>
              </a:buClr>
              <a:buSzPts val="1400"/>
              <a:buNone/>
              <a:defRPr>
                <a:solidFill>
                  <a:schemeClr val="accent2"/>
                </a:solidFill>
              </a:defRPr>
            </a:lvl2pPr>
            <a:lvl3pPr lvl="2" algn="l">
              <a:lnSpc>
                <a:spcPct val="115000"/>
              </a:lnSpc>
              <a:spcBef>
                <a:spcPts val="0"/>
              </a:spcBef>
              <a:spcAft>
                <a:spcPts val="0"/>
              </a:spcAft>
              <a:buClr>
                <a:schemeClr val="accent2"/>
              </a:buClr>
              <a:buSzPts val="1400"/>
              <a:buNone/>
              <a:defRPr>
                <a:solidFill>
                  <a:schemeClr val="accent2"/>
                </a:solidFill>
              </a:defRPr>
            </a:lvl3pPr>
            <a:lvl4pPr lvl="3" algn="l">
              <a:lnSpc>
                <a:spcPct val="115000"/>
              </a:lnSpc>
              <a:spcBef>
                <a:spcPts val="0"/>
              </a:spcBef>
              <a:spcAft>
                <a:spcPts val="0"/>
              </a:spcAft>
              <a:buClr>
                <a:schemeClr val="accent2"/>
              </a:buClr>
              <a:buSzPts val="1400"/>
              <a:buNone/>
              <a:defRPr>
                <a:solidFill>
                  <a:schemeClr val="accent2"/>
                </a:solidFill>
              </a:defRPr>
            </a:lvl4pPr>
            <a:lvl5pPr lvl="4" algn="l">
              <a:lnSpc>
                <a:spcPct val="115000"/>
              </a:lnSpc>
              <a:spcBef>
                <a:spcPts val="0"/>
              </a:spcBef>
              <a:spcAft>
                <a:spcPts val="0"/>
              </a:spcAft>
              <a:buClr>
                <a:schemeClr val="accent2"/>
              </a:buClr>
              <a:buSzPts val="1400"/>
              <a:buNone/>
              <a:defRPr>
                <a:solidFill>
                  <a:schemeClr val="accent2"/>
                </a:solidFill>
              </a:defRPr>
            </a:lvl5pPr>
            <a:lvl6pPr lvl="5" algn="l">
              <a:lnSpc>
                <a:spcPct val="115000"/>
              </a:lnSpc>
              <a:spcBef>
                <a:spcPts val="0"/>
              </a:spcBef>
              <a:spcAft>
                <a:spcPts val="0"/>
              </a:spcAft>
              <a:buClr>
                <a:schemeClr val="accent2"/>
              </a:buClr>
              <a:buSzPts val="1400"/>
              <a:buNone/>
              <a:defRPr>
                <a:solidFill>
                  <a:schemeClr val="accent2"/>
                </a:solidFill>
              </a:defRPr>
            </a:lvl6pPr>
            <a:lvl7pPr lvl="6" algn="l">
              <a:lnSpc>
                <a:spcPct val="115000"/>
              </a:lnSpc>
              <a:spcBef>
                <a:spcPts val="0"/>
              </a:spcBef>
              <a:spcAft>
                <a:spcPts val="0"/>
              </a:spcAft>
              <a:buClr>
                <a:schemeClr val="accent2"/>
              </a:buClr>
              <a:buSzPts val="1400"/>
              <a:buNone/>
              <a:defRPr>
                <a:solidFill>
                  <a:schemeClr val="accent2"/>
                </a:solidFill>
              </a:defRPr>
            </a:lvl7pPr>
            <a:lvl8pPr lvl="7" algn="l">
              <a:lnSpc>
                <a:spcPct val="115000"/>
              </a:lnSpc>
              <a:spcBef>
                <a:spcPts val="0"/>
              </a:spcBef>
              <a:spcAft>
                <a:spcPts val="0"/>
              </a:spcAft>
              <a:buClr>
                <a:schemeClr val="accent2"/>
              </a:buClr>
              <a:buSzPts val="1400"/>
              <a:buNone/>
              <a:defRPr>
                <a:solidFill>
                  <a:schemeClr val="accent2"/>
                </a:solidFill>
              </a:defRPr>
            </a:lvl8pPr>
            <a:lvl9pPr lvl="8" algn="l">
              <a:lnSpc>
                <a:spcPct val="115000"/>
              </a:lnSpc>
              <a:spcBef>
                <a:spcPts val="0"/>
              </a:spcBef>
              <a:spcAft>
                <a:spcPts val="0"/>
              </a:spcAft>
              <a:buClr>
                <a:schemeClr val="accent2"/>
              </a:buClr>
              <a:buSzPts val="1400"/>
              <a:buNone/>
              <a:defRPr>
                <a:solidFill>
                  <a:schemeClr val="accent2"/>
                </a:solidFill>
              </a:defRPr>
            </a:lvl9pPr>
          </a:lstStyle>
          <a:p>
            <a:endParaRPr/>
          </a:p>
        </p:txBody>
      </p:sp>
      <p:sp>
        <p:nvSpPr>
          <p:cNvPr id="23" name="Google Shape;23;p33"/>
          <p:cNvSpPr txBox="1">
            <a:spLocks noGrp="1"/>
          </p:cNvSpPr>
          <p:nvPr>
            <p:ph type="subTitle" idx="9"/>
          </p:nvPr>
        </p:nvSpPr>
        <p:spPr>
          <a:xfrm>
            <a:off x="2449367" y="3820670"/>
            <a:ext cx="2525700" cy="548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3"/>
              </a:buClr>
              <a:buSzPts val="1400"/>
              <a:buNone/>
              <a:defRPr i="0"/>
            </a:lvl1pPr>
            <a:lvl2pPr lvl="1" algn="l">
              <a:lnSpc>
                <a:spcPct val="115000"/>
              </a:lnSpc>
              <a:spcBef>
                <a:spcPts val="0"/>
              </a:spcBef>
              <a:spcAft>
                <a:spcPts val="0"/>
              </a:spcAft>
              <a:buClr>
                <a:schemeClr val="accent1"/>
              </a:buClr>
              <a:buSzPts val="1400"/>
              <a:buNone/>
              <a:defRPr>
                <a:solidFill>
                  <a:schemeClr val="accent1"/>
                </a:solidFill>
              </a:defRPr>
            </a:lvl2pPr>
            <a:lvl3pPr lvl="2" algn="l">
              <a:lnSpc>
                <a:spcPct val="115000"/>
              </a:lnSpc>
              <a:spcBef>
                <a:spcPts val="0"/>
              </a:spcBef>
              <a:spcAft>
                <a:spcPts val="0"/>
              </a:spcAft>
              <a:buClr>
                <a:schemeClr val="accent1"/>
              </a:buClr>
              <a:buSzPts val="1400"/>
              <a:buNone/>
              <a:defRPr>
                <a:solidFill>
                  <a:schemeClr val="accent1"/>
                </a:solidFill>
              </a:defRPr>
            </a:lvl3pPr>
            <a:lvl4pPr lvl="3" algn="l">
              <a:lnSpc>
                <a:spcPct val="115000"/>
              </a:lnSpc>
              <a:spcBef>
                <a:spcPts val="0"/>
              </a:spcBef>
              <a:spcAft>
                <a:spcPts val="0"/>
              </a:spcAft>
              <a:buClr>
                <a:schemeClr val="accent1"/>
              </a:buClr>
              <a:buSzPts val="1400"/>
              <a:buNone/>
              <a:defRPr>
                <a:solidFill>
                  <a:schemeClr val="accent1"/>
                </a:solidFill>
              </a:defRPr>
            </a:lvl4pPr>
            <a:lvl5pPr lvl="4" algn="l">
              <a:lnSpc>
                <a:spcPct val="115000"/>
              </a:lnSpc>
              <a:spcBef>
                <a:spcPts val="0"/>
              </a:spcBef>
              <a:spcAft>
                <a:spcPts val="0"/>
              </a:spcAft>
              <a:buClr>
                <a:schemeClr val="accent1"/>
              </a:buClr>
              <a:buSzPts val="1400"/>
              <a:buNone/>
              <a:defRPr>
                <a:solidFill>
                  <a:schemeClr val="accent1"/>
                </a:solidFill>
              </a:defRPr>
            </a:lvl5pPr>
            <a:lvl6pPr lvl="5" algn="l">
              <a:lnSpc>
                <a:spcPct val="115000"/>
              </a:lnSpc>
              <a:spcBef>
                <a:spcPts val="0"/>
              </a:spcBef>
              <a:spcAft>
                <a:spcPts val="0"/>
              </a:spcAft>
              <a:buClr>
                <a:schemeClr val="accent1"/>
              </a:buClr>
              <a:buSzPts val="1400"/>
              <a:buNone/>
              <a:defRPr>
                <a:solidFill>
                  <a:schemeClr val="accent1"/>
                </a:solidFill>
              </a:defRPr>
            </a:lvl6pPr>
            <a:lvl7pPr lvl="6" algn="l">
              <a:lnSpc>
                <a:spcPct val="115000"/>
              </a:lnSpc>
              <a:spcBef>
                <a:spcPts val="0"/>
              </a:spcBef>
              <a:spcAft>
                <a:spcPts val="0"/>
              </a:spcAft>
              <a:buClr>
                <a:schemeClr val="accent1"/>
              </a:buClr>
              <a:buSzPts val="1400"/>
              <a:buNone/>
              <a:defRPr>
                <a:solidFill>
                  <a:schemeClr val="accent1"/>
                </a:solidFill>
              </a:defRPr>
            </a:lvl7pPr>
            <a:lvl8pPr lvl="7" algn="l">
              <a:lnSpc>
                <a:spcPct val="115000"/>
              </a:lnSpc>
              <a:spcBef>
                <a:spcPts val="0"/>
              </a:spcBef>
              <a:spcAft>
                <a:spcPts val="0"/>
              </a:spcAft>
              <a:buClr>
                <a:schemeClr val="accent1"/>
              </a:buClr>
              <a:buSzPts val="1400"/>
              <a:buNone/>
              <a:defRPr>
                <a:solidFill>
                  <a:schemeClr val="accent1"/>
                </a:solidFill>
              </a:defRPr>
            </a:lvl8pPr>
            <a:lvl9pPr lvl="8" algn="l">
              <a:lnSpc>
                <a:spcPct val="115000"/>
              </a:lnSpc>
              <a:spcBef>
                <a:spcPts val="0"/>
              </a:spcBef>
              <a:spcAft>
                <a:spcPts val="0"/>
              </a:spcAft>
              <a:buClr>
                <a:schemeClr val="accent1"/>
              </a:buClr>
              <a:buSzPts val="1400"/>
              <a:buNone/>
              <a:defRPr>
                <a:solidFill>
                  <a:schemeClr val="accent1"/>
                </a:solidFill>
              </a:defRPr>
            </a:lvl9pPr>
          </a:lstStyle>
          <a:p>
            <a:endParaRPr/>
          </a:p>
        </p:txBody>
      </p:sp>
      <p:sp>
        <p:nvSpPr>
          <p:cNvPr id="24" name="Google Shape;24;p33"/>
          <p:cNvSpPr txBox="1">
            <a:spLocks noGrp="1"/>
          </p:cNvSpPr>
          <p:nvPr>
            <p:ph type="title" idx="13"/>
          </p:nvPr>
        </p:nvSpPr>
        <p:spPr>
          <a:xfrm>
            <a:off x="5913441" y="3139001"/>
            <a:ext cx="2515500" cy="36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3600"/>
              <a:buFont typeface="Pangolin"/>
              <a:buNone/>
              <a:defRPr sz="3000" b="0">
                <a:solidFill>
                  <a:schemeClr val="dk2"/>
                </a:solidFill>
                <a:latin typeface="Montserrat ExtraBold"/>
                <a:ea typeface="Montserrat ExtraBold"/>
                <a:cs typeface="Montserrat ExtraBold"/>
                <a:sym typeface="Montserrat ExtraBold"/>
              </a:defRPr>
            </a:lvl1pPr>
            <a:lvl2pPr lvl="1" algn="l">
              <a:lnSpc>
                <a:spcPct val="100000"/>
              </a:lnSpc>
              <a:spcBef>
                <a:spcPts val="0"/>
              </a:spcBef>
              <a:spcAft>
                <a:spcPts val="0"/>
              </a:spcAft>
              <a:buClr>
                <a:schemeClr val="accent1"/>
              </a:buClr>
              <a:buSzPts val="12000"/>
              <a:buNone/>
              <a:defRPr sz="12000">
                <a:solidFill>
                  <a:schemeClr val="accent1"/>
                </a:solidFill>
              </a:defRPr>
            </a:lvl2pPr>
            <a:lvl3pPr lvl="2" algn="l">
              <a:lnSpc>
                <a:spcPct val="100000"/>
              </a:lnSpc>
              <a:spcBef>
                <a:spcPts val="0"/>
              </a:spcBef>
              <a:spcAft>
                <a:spcPts val="0"/>
              </a:spcAft>
              <a:buClr>
                <a:schemeClr val="accent1"/>
              </a:buClr>
              <a:buSzPts val="12000"/>
              <a:buNone/>
              <a:defRPr sz="12000">
                <a:solidFill>
                  <a:schemeClr val="accent1"/>
                </a:solidFill>
              </a:defRPr>
            </a:lvl3pPr>
            <a:lvl4pPr lvl="3" algn="l">
              <a:lnSpc>
                <a:spcPct val="100000"/>
              </a:lnSpc>
              <a:spcBef>
                <a:spcPts val="0"/>
              </a:spcBef>
              <a:spcAft>
                <a:spcPts val="0"/>
              </a:spcAft>
              <a:buClr>
                <a:schemeClr val="accent1"/>
              </a:buClr>
              <a:buSzPts val="12000"/>
              <a:buNone/>
              <a:defRPr sz="12000">
                <a:solidFill>
                  <a:schemeClr val="accent1"/>
                </a:solidFill>
              </a:defRPr>
            </a:lvl4pPr>
            <a:lvl5pPr lvl="4" algn="l">
              <a:lnSpc>
                <a:spcPct val="100000"/>
              </a:lnSpc>
              <a:spcBef>
                <a:spcPts val="0"/>
              </a:spcBef>
              <a:spcAft>
                <a:spcPts val="0"/>
              </a:spcAft>
              <a:buClr>
                <a:schemeClr val="accent1"/>
              </a:buClr>
              <a:buSzPts val="12000"/>
              <a:buNone/>
              <a:defRPr sz="12000">
                <a:solidFill>
                  <a:schemeClr val="accent1"/>
                </a:solidFill>
              </a:defRPr>
            </a:lvl5pPr>
            <a:lvl6pPr lvl="5" algn="l">
              <a:lnSpc>
                <a:spcPct val="100000"/>
              </a:lnSpc>
              <a:spcBef>
                <a:spcPts val="0"/>
              </a:spcBef>
              <a:spcAft>
                <a:spcPts val="0"/>
              </a:spcAft>
              <a:buClr>
                <a:schemeClr val="accent1"/>
              </a:buClr>
              <a:buSzPts val="12000"/>
              <a:buNone/>
              <a:defRPr sz="12000">
                <a:solidFill>
                  <a:schemeClr val="accent1"/>
                </a:solidFill>
              </a:defRPr>
            </a:lvl6pPr>
            <a:lvl7pPr lvl="6" algn="l">
              <a:lnSpc>
                <a:spcPct val="100000"/>
              </a:lnSpc>
              <a:spcBef>
                <a:spcPts val="0"/>
              </a:spcBef>
              <a:spcAft>
                <a:spcPts val="0"/>
              </a:spcAft>
              <a:buClr>
                <a:schemeClr val="accent1"/>
              </a:buClr>
              <a:buSzPts val="12000"/>
              <a:buNone/>
              <a:defRPr sz="12000">
                <a:solidFill>
                  <a:schemeClr val="accent1"/>
                </a:solidFill>
              </a:defRPr>
            </a:lvl7pPr>
            <a:lvl8pPr lvl="7" algn="l">
              <a:lnSpc>
                <a:spcPct val="100000"/>
              </a:lnSpc>
              <a:spcBef>
                <a:spcPts val="0"/>
              </a:spcBef>
              <a:spcAft>
                <a:spcPts val="0"/>
              </a:spcAft>
              <a:buClr>
                <a:schemeClr val="accent1"/>
              </a:buClr>
              <a:buSzPts val="12000"/>
              <a:buNone/>
              <a:defRPr sz="12000">
                <a:solidFill>
                  <a:schemeClr val="accent1"/>
                </a:solidFill>
              </a:defRPr>
            </a:lvl8pPr>
            <a:lvl9pPr lvl="8" algn="l">
              <a:lnSpc>
                <a:spcPct val="100000"/>
              </a:lnSpc>
              <a:spcBef>
                <a:spcPts val="0"/>
              </a:spcBef>
              <a:spcAft>
                <a:spcPts val="0"/>
              </a:spcAft>
              <a:buClr>
                <a:schemeClr val="accent1"/>
              </a:buClr>
              <a:buSzPts val="12000"/>
              <a:buNone/>
              <a:defRPr sz="12000">
                <a:solidFill>
                  <a:schemeClr val="accent1"/>
                </a:solidFill>
              </a:defRPr>
            </a:lvl9pPr>
          </a:lstStyle>
          <a:p>
            <a:endParaRPr/>
          </a:p>
        </p:txBody>
      </p:sp>
      <p:sp>
        <p:nvSpPr>
          <p:cNvPr id="25" name="Google Shape;25;p33"/>
          <p:cNvSpPr txBox="1">
            <a:spLocks noGrp="1"/>
          </p:cNvSpPr>
          <p:nvPr>
            <p:ph type="subTitle" idx="14"/>
          </p:nvPr>
        </p:nvSpPr>
        <p:spPr>
          <a:xfrm>
            <a:off x="5913441" y="3513906"/>
            <a:ext cx="2517900" cy="365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2"/>
              </a:buClr>
              <a:buSzPts val="3000"/>
              <a:buNone/>
              <a:defRPr sz="2100" b="1" i="0">
                <a:solidFill>
                  <a:schemeClr val="lt1"/>
                </a:solidFill>
                <a:latin typeface="Montserrat"/>
                <a:ea typeface="Montserrat"/>
                <a:cs typeface="Montserrat"/>
                <a:sym typeface="Montserrat"/>
              </a:defRPr>
            </a:lvl1pPr>
            <a:lvl2pPr lvl="1" algn="l">
              <a:lnSpc>
                <a:spcPct val="115000"/>
              </a:lnSpc>
              <a:spcBef>
                <a:spcPts val="0"/>
              </a:spcBef>
              <a:spcAft>
                <a:spcPts val="0"/>
              </a:spcAft>
              <a:buClr>
                <a:schemeClr val="accent2"/>
              </a:buClr>
              <a:buSzPts val="1400"/>
              <a:buNone/>
              <a:defRPr>
                <a:solidFill>
                  <a:schemeClr val="accent2"/>
                </a:solidFill>
              </a:defRPr>
            </a:lvl2pPr>
            <a:lvl3pPr lvl="2" algn="l">
              <a:lnSpc>
                <a:spcPct val="115000"/>
              </a:lnSpc>
              <a:spcBef>
                <a:spcPts val="0"/>
              </a:spcBef>
              <a:spcAft>
                <a:spcPts val="0"/>
              </a:spcAft>
              <a:buClr>
                <a:schemeClr val="accent2"/>
              </a:buClr>
              <a:buSzPts val="1400"/>
              <a:buNone/>
              <a:defRPr>
                <a:solidFill>
                  <a:schemeClr val="accent2"/>
                </a:solidFill>
              </a:defRPr>
            </a:lvl3pPr>
            <a:lvl4pPr lvl="3" algn="l">
              <a:lnSpc>
                <a:spcPct val="115000"/>
              </a:lnSpc>
              <a:spcBef>
                <a:spcPts val="0"/>
              </a:spcBef>
              <a:spcAft>
                <a:spcPts val="0"/>
              </a:spcAft>
              <a:buClr>
                <a:schemeClr val="accent2"/>
              </a:buClr>
              <a:buSzPts val="1400"/>
              <a:buNone/>
              <a:defRPr>
                <a:solidFill>
                  <a:schemeClr val="accent2"/>
                </a:solidFill>
              </a:defRPr>
            </a:lvl4pPr>
            <a:lvl5pPr lvl="4" algn="l">
              <a:lnSpc>
                <a:spcPct val="115000"/>
              </a:lnSpc>
              <a:spcBef>
                <a:spcPts val="0"/>
              </a:spcBef>
              <a:spcAft>
                <a:spcPts val="0"/>
              </a:spcAft>
              <a:buClr>
                <a:schemeClr val="accent2"/>
              </a:buClr>
              <a:buSzPts val="1400"/>
              <a:buNone/>
              <a:defRPr>
                <a:solidFill>
                  <a:schemeClr val="accent2"/>
                </a:solidFill>
              </a:defRPr>
            </a:lvl5pPr>
            <a:lvl6pPr lvl="5" algn="l">
              <a:lnSpc>
                <a:spcPct val="115000"/>
              </a:lnSpc>
              <a:spcBef>
                <a:spcPts val="0"/>
              </a:spcBef>
              <a:spcAft>
                <a:spcPts val="0"/>
              </a:spcAft>
              <a:buClr>
                <a:schemeClr val="accent2"/>
              </a:buClr>
              <a:buSzPts val="1400"/>
              <a:buNone/>
              <a:defRPr>
                <a:solidFill>
                  <a:schemeClr val="accent2"/>
                </a:solidFill>
              </a:defRPr>
            </a:lvl6pPr>
            <a:lvl7pPr lvl="6" algn="l">
              <a:lnSpc>
                <a:spcPct val="115000"/>
              </a:lnSpc>
              <a:spcBef>
                <a:spcPts val="0"/>
              </a:spcBef>
              <a:spcAft>
                <a:spcPts val="0"/>
              </a:spcAft>
              <a:buClr>
                <a:schemeClr val="accent2"/>
              </a:buClr>
              <a:buSzPts val="1400"/>
              <a:buNone/>
              <a:defRPr>
                <a:solidFill>
                  <a:schemeClr val="accent2"/>
                </a:solidFill>
              </a:defRPr>
            </a:lvl7pPr>
            <a:lvl8pPr lvl="7" algn="l">
              <a:lnSpc>
                <a:spcPct val="115000"/>
              </a:lnSpc>
              <a:spcBef>
                <a:spcPts val="0"/>
              </a:spcBef>
              <a:spcAft>
                <a:spcPts val="0"/>
              </a:spcAft>
              <a:buClr>
                <a:schemeClr val="accent2"/>
              </a:buClr>
              <a:buSzPts val="1400"/>
              <a:buNone/>
              <a:defRPr>
                <a:solidFill>
                  <a:schemeClr val="accent2"/>
                </a:solidFill>
              </a:defRPr>
            </a:lvl8pPr>
            <a:lvl9pPr lvl="8" algn="l">
              <a:lnSpc>
                <a:spcPct val="115000"/>
              </a:lnSpc>
              <a:spcBef>
                <a:spcPts val="0"/>
              </a:spcBef>
              <a:spcAft>
                <a:spcPts val="0"/>
              </a:spcAft>
              <a:buClr>
                <a:schemeClr val="accent2"/>
              </a:buClr>
              <a:buSzPts val="1400"/>
              <a:buNone/>
              <a:defRPr>
                <a:solidFill>
                  <a:schemeClr val="accent2"/>
                </a:solidFill>
              </a:defRPr>
            </a:lvl9pPr>
          </a:lstStyle>
          <a:p>
            <a:endParaRPr/>
          </a:p>
        </p:txBody>
      </p:sp>
      <p:sp>
        <p:nvSpPr>
          <p:cNvPr id="26" name="Google Shape;26;p33"/>
          <p:cNvSpPr txBox="1">
            <a:spLocks noGrp="1"/>
          </p:cNvSpPr>
          <p:nvPr>
            <p:ph type="subTitle" idx="15"/>
          </p:nvPr>
        </p:nvSpPr>
        <p:spPr>
          <a:xfrm>
            <a:off x="5913441" y="3824971"/>
            <a:ext cx="2517900" cy="548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3"/>
              </a:buClr>
              <a:buSzPts val="1400"/>
              <a:buNone/>
              <a:defRPr i="0"/>
            </a:lvl1pPr>
            <a:lvl2pPr lvl="1" algn="l">
              <a:lnSpc>
                <a:spcPct val="115000"/>
              </a:lnSpc>
              <a:spcBef>
                <a:spcPts val="0"/>
              </a:spcBef>
              <a:spcAft>
                <a:spcPts val="0"/>
              </a:spcAft>
              <a:buClr>
                <a:schemeClr val="accent1"/>
              </a:buClr>
              <a:buSzPts val="1400"/>
              <a:buNone/>
              <a:defRPr>
                <a:solidFill>
                  <a:schemeClr val="accent1"/>
                </a:solidFill>
              </a:defRPr>
            </a:lvl2pPr>
            <a:lvl3pPr lvl="2" algn="l">
              <a:lnSpc>
                <a:spcPct val="115000"/>
              </a:lnSpc>
              <a:spcBef>
                <a:spcPts val="0"/>
              </a:spcBef>
              <a:spcAft>
                <a:spcPts val="0"/>
              </a:spcAft>
              <a:buClr>
                <a:schemeClr val="accent1"/>
              </a:buClr>
              <a:buSzPts val="1400"/>
              <a:buNone/>
              <a:defRPr>
                <a:solidFill>
                  <a:schemeClr val="accent1"/>
                </a:solidFill>
              </a:defRPr>
            </a:lvl3pPr>
            <a:lvl4pPr lvl="3" algn="l">
              <a:lnSpc>
                <a:spcPct val="115000"/>
              </a:lnSpc>
              <a:spcBef>
                <a:spcPts val="0"/>
              </a:spcBef>
              <a:spcAft>
                <a:spcPts val="0"/>
              </a:spcAft>
              <a:buClr>
                <a:schemeClr val="accent1"/>
              </a:buClr>
              <a:buSzPts val="1400"/>
              <a:buNone/>
              <a:defRPr>
                <a:solidFill>
                  <a:schemeClr val="accent1"/>
                </a:solidFill>
              </a:defRPr>
            </a:lvl4pPr>
            <a:lvl5pPr lvl="4" algn="l">
              <a:lnSpc>
                <a:spcPct val="115000"/>
              </a:lnSpc>
              <a:spcBef>
                <a:spcPts val="0"/>
              </a:spcBef>
              <a:spcAft>
                <a:spcPts val="0"/>
              </a:spcAft>
              <a:buClr>
                <a:schemeClr val="accent1"/>
              </a:buClr>
              <a:buSzPts val="1400"/>
              <a:buNone/>
              <a:defRPr>
                <a:solidFill>
                  <a:schemeClr val="accent1"/>
                </a:solidFill>
              </a:defRPr>
            </a:lvl5pPr>
            <a:lvl6pPr lvl="5" algn="l">
              <a:lnSpc>
                <a:spcPct val="115000"/>
              </a:lnSpc>
              <a:spcBef>
                <a:spcPts val="0"/>
              </a:spcBef>
              <a:spcAft>
                <a:spcPts val="0"/>
              </a:spcAft>
              <a:buClr>
                <a:schemeClr val="accent1"/>
              </a:buClr>
              <a:buSzPts val="1400"/>
              <a:buNone/>
              <a:defRPr>
                <a:solidFill>
                  <a:schemeClr val="accent1"/>
                </a:solidFill>
              </a:defRPr>
            </a:lvl6pPr>
            <a:lvl7pPr lvl="6" algn="l">
              <a:lnSpc>
                <a:spcPct val="115000"/>
              </a:lnSpc>
              <a:spcBef>
                <a:spcPts val="0"/>
              </a:spcBef>
              <a:spcAft>
                <a:spcPts val="0"/>
              </a:spcAft>
              <a:buClr>
                <a:schemeClr val="accent1"/>
              </a:buClr>
              <a:buSzPts val="1400"/>
              <a:buNone/>
              <a:defRPr>
                <a:solidFill>
                  <a:schemeClr val="accent1"/>
                </a:solidFill>
              </a:defRPr>
            </a:lvl7pPr>
            <a:lvl8pPr lvl="7" algn="l">
              <a:lnSpc>
                <a:spcPct val="115000"/>
              </a:lnSpc>
              <a:spcBef>
                <a:spcPts val="0"/>
              </a:spcBef>
              <a:spcAft>
                <a:spcPts val="0"/>
              </a:spcAft>
              <a:buClr>
                <a:schemeClr val="accent1"/>
              </a:buClr>
              <a:buSzPts val="1400"/>
              <a:buNone/>
              <a:defRPr>
                <a:solidFill>
                  <a:schemeClr val="accent1"/>
                </a:solidFill>
              </a:defRPr>
            </a:lvl8pPr>
            <a:lvl9pPr lvl="8" algn="l">
              <a:lnSpc>
                <a:spcPct val="115000"/>
              </a:lnSpc>
              <a:spcBef>
                <a:spcPts val="0"/>
              </a:spcBef>
              <a:spcAft>
                <a:spcPts val="0"/>
              </a:spcAft>
              <a:buClr>
                <a:schemeClr val="accent1"/>
              </a:buClr>
              <a:buSzPts val="1400"/>
              <a:buNone/>
              <a:defRPr>
                <a:solidFill>
                  <a:schemeClr val="accent1"/>
                </a:solidFill>
              </a:defRPr>
            </a:lvl9pPr>
          </a:lstStyle>
          <a:p>
            <a:endParaRPr/>
          </a:p>
        </p:txBody>
      </p:sp>
      <p:sp>
        <p:nvSpPr>
          <p:cNvPr id="27" name="Google Shape;27;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4"/>
          <p:cNvSpPr txBox="1">
            <a:spLocks noGrp="1"/>
          </p:cNvSpPr>
          <p:nvPr>
            <p:ph type="title"/>
          </p:nvPr>
        </p:nvSpPr>
        <p:spPr>
          <a:xfrm>
            <a:off x="2868050" y="1517694"/>
            <a:ext cx="5564700" cy="916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Clr>
                <a:schemeClr val="dk2"/>
              </a:buClr>
              <a:buSzPts val="3200"/>
              <a:buNone/>
              <a:defRPr sz="5900" b="1">
                <a:latin typeface="Montserrat"/>
                <a:ea typeface="Montserrat"/>
                <a:cs typeface="Montserrat"/>
                <a:sym typeface="Montserrat"/>
              </a:defRPr>
            </a:lvl1pPr>
            <a:lvl2pPr lvl="1" algn="ctr">
              <a:lnSpc>
                <a:spcPct val="100000"/>
              </a:lnSpc>
              <a:spcBef>
                <a:spcPts val="0"/>
              </a:spcBef>
              <a:spcAft>
                <a:spcPts val="0"/>
              </a:spcAft>
              <a:buClr>
                <a:schemeClr val="dk2"/>
              </a:buClr>
              <a:buSzPts val="3600"/>
              <a:buNone/>
              <a:defRPr sz="3600">
                <a:solidFill>
                  <a:schemeClr val="dk2"/>
                </a:solidFill>
              </a:defRPr>
            </a:lvl2pPr>
            <a:lvl3pPr lvl="2" algn="ctr">
              <a:lnSpc>
                <a:spcPct val="100000"/>
              </a:lnSpc>
              <a:spcBef>
                <a:spcPts val="0"/>
              </a:spcBef>
              <a:spcAft>
                <a:spcPts val="0"/>
              </a:spcAft>
              <a:buClr>
                <a:schemeClr val="dk2"/>
              </a:buClr>
              <a:buSzPts val="3600"/>
              <a:buNone/>
              <a:defRPr sz="3600">
                <a:solidFill>
                  <a:schemeClr val="dk2"/>
                </a:solidFill>
              </a:defRPr>
            </a:lvl3pPr>
            <a:lvl4pPr lvl="3" algn="ctr">
              <a:lnSpc>
                <a:spcPct val="100000"/>
              </a:lnSpc>
              <a:spcBef>
                <a:spcPts val="0"/>
              </a:spcBef>
              <a:spcAft>
                <a:spcPts val="0"/>
              </a:spcAft>
              <a:buClr>
                <a:schemeClr val="dk2"/>
              </a:buClr>
              <a:buSzPts val="3600"/>
              <a:buNone/>
              <a:defRPr sz="3600">
                <a:solidFill>
                  <a:schemeClr val="dk2"/>
                </a:solidFill>
              </a:defRPr>
            </a:lvl4pPr>
            <a:lvl5pPr lvl="4" algn="ctr">
              <a:lnSpc>
                <a:spcPct val="100000"/>
              </a:lnSpc>
              <a:spcBef>
                <a:spcPts val="0"/>
              </a:spcBef>
              <a:spcAft>
                <a:spcPts val="0"/>
              </a:spcAft>
              <a:buClr>
                <a:schemeClr val="dk2"/>
              </a:buClr>
              <a:buSzPts val="3600"/>
              <a:buNone/>
              <a:defRPr sz="3600">
                <a:solidFill>
                  <a:schemeClr val="dk2"/>
                </a:solidFill>
              </a:defRPr>
            </a:lvl5pPr>
            <a:lvl6pPr lvl="5" algn="ctr">
              <a:lnSpc>
                <a:spcPct val="100000"/>
              </a:lnSpc>
              <a:spcBef>
                <a:spcPts val="0"/>
              </a:spcBef>
              <a:spcAft>
                <a:spcPts val="0"/>
              </a:spcAft>
              <a:buClr>
                <a:schemeClr val="dk2"/>
              </a:buClr>
              <a:buSzPts val="3600"/>
              <a:buNone/>
              <a:defRPr sz="3600">
                <a:solidFill>
                  <a:schemeClr val="dk2"/>
                </a:solidFill>
              </a:defRPr>
            </a:lvl6pPr>
            <a:lvl7pPr lvl="6" algn="ctr">
              <a:lnSpc>
                <a:spcPct val="100000"/>
              </a:lnSpc>
              <a:spcBef>
                <a:spcPts val="0"/>
              </a:spcBef>
              <a:spcAft>
                <a:spcPts val="0"/>
              </a:spcAft>
              <a:buClr>
                <a:schemeClr val="dk2"/>
              </a:buClr>
              <a:buSzPts val="3600"/>
              <a:buNone/>
              <a:defRPr sz="3600">
                <a:solidFill>
                  <a:schemeClr val="dk2"/>
                </a:solidFill>
              </a:defRPr>
            </a:lvl7pPr>
            <a:lvl8pPr lvl="7" algn="ctr">
              <a:lnSpc>
                <a:spcPct val="100000"/>
              </a:lnSpc>
              <a:spcBef>
                <a:spcPts val="0"/>
              </a:spcBef>
              <a:spcAft>
                <a:spcPts val="0"/>
              </a:spcAft>
              <a:buClr>
                <a:schemeClr val="dk2"/>
              </a:buClr>
              <a:buSzPts val="3600"/>
              <a:buNone/>
              <a:defRPr sz="3600">
                <a:solidFill>
                  <a:schemeClr val="dk2"/>
                </a:solidFill>
              </a:defRPr>
            </a:lvl8pPr>
            <a:lvl9pPr lvl="8" algn="ctr">
              <a:lnSpc>
                <a:spcPct val="100000"/>
              </a:lnSpc>
              <a:spcBef>
                <a:spcPts val="0"/>
              </a:spcBef>
              <a:spcAft>
                <a:spcPts val="0"/>
              </a:spcAft>
              <a:buClr>
                <a:schemeClr val="dk2"/>
              </a:buClr>
              <a:buSzPts val="3600"/>
              <a:buNone/>
              <a:defRPr sz="3600">
                <a:solidFill>
                  <a:schemeClr val="dk2"/>
                </a:solidFill>
              </a:defRPr>
            </a:lvl9pPr>
          </a:lstStyle>
          <a:p>
            <a:endParaRPr/>
          </a:p>
        </p:txBody>
      </p:sp>
      <p:sp>
        <p:nvSpPr>
          <p:cNvPr id="30" name="Google Shape;30;p34"/>
          <p:cNvSpPr txBox="1">
            <a:spLocks noGrp="1"/>
          </p:cNvSpPr>
          <p:nvPr>
            <p:ph type="title" idx="2"/>
          </p:nvPr>
        </p:nvSpPr>
        <p:spPr>
          <a:xfrm>
            <a:off x="7236246" y="539499"/>
            <a:ext cx="1196400" cy="747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6200"/>
              <a:buNone/>
              <a:defRPr sz="6500">
                <a:solidFill>
                  <a:schemeClr val="dk2"/>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dk2"/>
              </a:buClr>
              <a:buSzPts val="12000"/>
              <a:buNone/>
              <a:defRPr sz="12000">
                <a:solidFill>
                  <a:schemeClr val="dk2"/>
                </a:solidFill>
              </a:defRPr>
            </a:lvl2pPr>
            <a:lvl3pPr lvl="2" algn="ctr">
              <a:lnSpc>
                <a:spcPct val="100000"/>
              </a:lnSpc>
              <a:spcBef>
                <a:spcPts val="0"/>
              </a:spcBef>
              <a:spcAft>
                <a:spcPts val="0"/>
              </a:spcAft>
              <a:buClr>
                <a:schemeClr val="dk2"/>
              </a:buClr>
              <a:buSzPts val="12000"/>
              <a:buNone/>
              <a:defRPr sz="12000">
                <a:solidFill>
                  <a:schemeClr val="dk2"/>
                </a:solidFill>
              </a:defRPr>
            </a:lvl3pPr>
            <a:lvl4pPr lvl="3" algn="ctr">
              <a:lnSpc>
                <a:spcPct val="100000"/>
              </a:lnSpc>
              <a:spcBef>
                <a:spcPts val="0"/>
              </a:spcBef>
              <a:spcAft>
                <a:spcPts val="0"/>
              </a:spcAft>
              <a:buClr>
                <a:schemeClr val="dk2"/>
              </a:buClr>
              <a:buSzPts val="12000"/>
              <a:buNone/>
              <a:defRPr sz="12000">
                <a:solidFill>
                  <a:schemeClr val="dk2"/>
                </a:solidFill>
              </a:defRPr>
            </a:lvl4pPr>
            <a:lvl5pPr lvl="4" algn="ctr">
              <a:lnSpc>
                <a:spcPct val="100000"/>
              </a:lnSpc>
              <a:spcBef>
                <a:spcPts val="0"/>
              </a:spcBef>
              <a:spcAft>
                <a:spcPts val="0"/>
              </a:spcAft>
              <a:buClr>
                <a:schemeClr val="dk2"/>
              </a:buClr>
              <a:buSzPts val="12000"/>
              <a:buNone/>
              <a:defRPr sz="12000">
                <a:solidFill>
                  <a:schemeClr val="dk2"/>
                </a:solidFill>
              </a:defRPr>
            </a:lvl5pPr>
            <a:lvl6pPr lvl="5" algn="ctr">
              <a:lnSpc>
                <a:spcPct val="100000"/>
              </a:lnSpc>
              <a:spcBef>
                <a:spcPts val="0"/>
              </a:spcBef>
              <a:spcAft>
                <a:spcPts val="0"/>
              </a:spcAft>
              <a:buClr>
                <a:schemeClr val="dk2"/>
              </a:buClr>
              <a:buSzPts val="12000"/>
              <a:buNone/>
              <a:defRPr sz="12000">
                <a:solidFill>
                  <a:schemeClr val="dk2"/>
                </a:solidFill>
              </a:defRPr>
            </a:lvl6pPr>
            <a:lvl7pPr lvl="6" algn="ctr">
              <a:lnSpc>
                <a:spcPct val="100000"/>
              </a:lnSpc>
              <a:spcBef>
                <a:spcPts val="0"/>
              </a:spcBef>
              <a:spcAft>
                <a:spcPts val="0"/>
              </a:spcAft>
              <a:buClr>
                <a:schemeClr val="dk2"/>
              </a:buClr>
              <a:buSzPts val="12000"/>
              <a:buNone/>
              <a:defRPr sz="12000">
                <a:solidFill>
                  <a:schemeClr val="dk2"/>
                </a:solidFill>
              </a:defRPr>
            </a:lvl7pPr>
            <a:lvl8pPr lvl="7" algn="ctr">
              <a:lnSpc>
                <a:spcPct val="100000"/>
              </a:lnSpc>
              <a:spcBef>
                <a:spcPts val="0"/>
              </a:spcBef>
              <a:spcAft>
                <a:spcPts val="0"/>
              </a:spcAft>
              <a:buClr>
                <a:schemeClr val="dk2"/>
              </a:buClr>
              <a:buSzPts val="12000"/>
              <a:buNone/>
              <a:defRPr sz="12000">
                <a:solidFill>
                  <a:schemeClr val="dk2"/>
                </a:solidFill>
              </a:defRPr>
            </a:lvl8pPr>
            <a:lvl9pPr lvl="8" algn="ctr">
              <a:lnSpc>
                <a:spcPct val="100000"/>
              </a:lnSpc>
              <a:spcBef>
                <a:spcPts val="0"/>
              </a:spcBef>
              <a:spcAft>
                <a:spcPts val="0"/>
              </a:spcAft>
              <a:buClr>
                <a:schemeClr val="dk2"/>
              </a:buClr>
              <a:buSzPts val="12000"/>
              <a:buNone/>
              <a:defRPr sz="12000">
                <a:solidFill>
                  <a:schemeClr val="dk2"/>
                </a:solidFill>
              </a:defRPr>
            </a:lvl9pPr>
          </a:lstStyle>
          <a:p>
            <a:endParaRPr/>
          </a:p>
        </p:txBody>
      </p:sp>
      <p:sp>
        <p:nvSpPr>
          <p:cNvPr id="31" name="Google Shape;31;p34"/>
          <p:cNvSpPr txBox="1">
            <a:spLocks noGrp="1"/>
          </p:cNvSpPr>
          <p:nvPr>
            <p:ph type="subTitle" idx="1"/>
          </p:nvPr>
        </p:nvSpPr>
        <p:spPr>
          <a:xfrm>
            <a:off x="4004046" y="2837213"/>
            <a:ext cx="4183800" cy="309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2200"/>
              <a:buNone/>
              <a:defRPr sz="1600" i="0">
                <a:solidFill>
                  <a:schemeClr val="lt1"/>
                </a:solidFill>
              </a:defRPr>
            </a:lvl1pPr>
            <a:lvl2pPr lvl="1" algn="l">
              <a:lnSpc>
                <a:spcPct val="115000"/>
              </a:lnSpc>
              <a:spcBef>
                <a:spcPts val="0"/>
              </a:spcBef>
              <a:spcAft>
                <a:spcPts val="0"/>
              </a:spcAft>
              <a:buClr>
                <a:schemeClr val="dk2"/>
              </a:buClr>
              <a:buSzPts val="1400"/>
              <a:buNone/>
              <a:defRPr>
                <a:solidFill>
                  <a:schemeClr val="dk2"/>
                </a:solidFill>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32" name="Google Shape;32;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35"/>
          <p:cNvSpPr txBox="1">
            <a:spLocks noGrp="1"/>
          </p:cNvSpPr>
          <p:nvPr>
            <p:ph type="title"/>
          </p:nvPr>
        </p:nvSpPr>
        <p:spPr>
          <a:xfrm>
            <a:off x="713225" y="539496"/>
            <a:ext cx="7717500" cy="57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3000"/>
              <a:buNone/>
              <a:defRPr b="1">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5" name="Google Shape;35;p35"/>
          <p:cNvSpPr txBox="1">
            <a:spLocks noGrp="1"/>
          </p:cNvSpPr>
          <p:nvPr>
            <p:ph type="body" idx="1"/>
          </p:nvPr>
        </p:nvSpPr>
        <p:spPr>
          <a:xfrm>
            <a:off x="713250" y="1246870"/>
            <a:ext cx="7717500" cy="4842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100" i="0"/>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36" name="Google Shape;36;p35"/>
          <p:cNvSpPr/>
          <p:nvPr/>
        </p:nvSpPr>
        <p:spPr>
          <a:xfrm flipH="1">
            <a:off x="8304357" y="4505075"/>
            <a:ext cx="1342463" cy="31815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5"/>
          <p:cNvSpPr/>
          <p:nvPr/>
        </p:nvSpPr>
        <p:spPr>
          <a:xfrm rot="5400000" flipH="1">
            <a:off x="-729907" y="297617"/>
            <a:ext cx="2198590" cy="48377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35"/>
          <p:cNvSpPr/>
          <p:nvPr/>
        </p:nvSpPr>
        <p:spPr>
          <a:xfrm flipH="1">
            <a:off x="7186099" y="237200"/>
            <a:ext cx="848101" cy="20095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35"/>
          <p:cNvSpPr/>
          <p:nvPr/>
        </p:nvSpPr>
        <p:spPr>
          <a:xfrm flipH="1">
            <a:off x="43399" y="4072325"/>
            <a:ext cx="848101" cy="20095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2">
  <p:cSld name="CUSTOM_24_1">
    <p:spTree>
      <p:nvGrpSpPr>
        <p:cNvPr id="1" name="Shape 41"/>
        <p:cNvGrpSpPr/>
        <p:nvPr/>
      </p:nvGrpSpPr>
      <p:grpSpPr>
        <a:xfrm>
          <a:off x="0" y="0"/>
          <a:ext cx="0" cy="0"/>
          <a:chOff x="0" y="0"/>
          <a:chExt cx="0" cy="0"/>
        </a:xfrm>
      </p:grpSpPr>
      <p:sp>
        <p:nvSpPr>
          <p:cNvPr id="42" name="Google Shape;42;p36"/>
          <p:cNvSpPr txBox="1">
            <a:spLocks noGrp="1"/>
          </p:cNvSpPr>
          <p:nvPr>
            <p:ph type="title"/>
          </p:nvPr>
        </p:nvSpPr>
        <p:spPr>
          <a:xfrm>
            <a:off x="713225" y="3007925"/>
            <a:ext cx="7717500" cy="896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3200"/>
              <a:buNone/>
              <a:defRPr sz="5900"/>
            </a:lvl1pPr>
            <a:lvl2pPr lvl="1" algn="ctr">
              <a:lnSpc>
                <a:spcPct val="100000"/>
              </a:lnSpc>
              <a:spcBef>
                <a:spcPts val="0"/>
              </a:spcBef>
              <a:spcAft>
                <a:spcPts val="0"/>
              </a:spcAft>
              <a:buClr>
                <a:schemeClr val="dk2"/>
              </a:buClr>
              <a:buSzPts val="3600"/>
              <a:buNone/>
              <a:defRPr sz="3600">
                <a:solidFill>
                  <a:schemeClr val="dk2"/>
                </a:solidFill>
              </a:defRPr>
            </a:lvl2pPr>
            <a:lvl3pPr lvl="2" algn="ctr">
              <a:lnSpc>
                <a:spcPct val="100000"/>
              </a:lnSpc>
              <a:spcBef>
                <a:spcPts val="0"/>
              </a:spcBef>
              <a:spcAft>
                <a:spcPts val="0"/>
              </a:spcAft>
              <a:buClr>
                <a:schemeClr val="dk2"/>
              </a:buClr>
              <a:buSzPts val="3600"/>
              <a:buNone/>
              <a:defRPr sz="3600">
                <a:solidFill>
                  <a:schemeClr val="dk2"/>
                </a:solidFill>
              </a:defRPr>
            </a:lvl3pPr>
            <a:lvl4pPr lvl="3" algn="ctr">
              <a:lnSpc>
                <a:spcPct val="100000"/>
              </a:lnSpc>
              <a:spcBef>
                <a:spcPts val="0"/>
              </a:spcBef>
              <a:spcAft>
                <a:spcPts val="0"/>
              </a:spcAft>
              <a:buClr>
                <a:schemeClr val="dk2"/>
              </a:buClr>
              <a:buSzPts val="3600"/>
              <a:buNone/>
              <a:defRPr sz="3600">
                <a:solidFill>
                  <a:schemeClr val="dk2"/>
                </a:solidFill>
              </a:defRPr>
            </a:lvl4pPr>
            <a:lvl5pPr lvl="4" algn="ctr">
              <a:lnSpc>
                <a:spcPct val="100000"/>
              </a:lnSpc>
              <a:spcBef>
                <a:spcPts val="0"/>
              </a:spcBef>
              <a:spcAft>
                <a:spcPts val="0"/>
              </a:spcAft>
              <a:buClr>
                <a:schemeClr val="dk2"/>
              </a:buClr>
              <a:buSzPts val="3600"/>
              <a:buNone/>
              <a:defRPr sz="3600">
                <a:solidFill>
                  <a:schemeClr val="dk2"/>
                </a:solidFill>
              </a:defRPr>
            </a:lvl5pPr>
            <a:lvl6pPr lvl="5" algn="ctr">
              <a:lnSpc>
                <a:spcPct val="100000"/>
              </a:lnSpc>
              <a:spcBef>
                <a:spcPts val="0"/>
              </a:spcBef>
              <a:spcAft>
                <a:spcPts val="0"/>
              </a:spcAft>
              <a:buClr>
                <a:schemeClr val="dk2"/>
              </a:buClr>
              <a:buSzPts val="3600"/>
              <a:buNone/>
              <a:defRPr sz="3600">
                <a:solidFill>
                  <a:schemeClr val="dk2"/>
                </a:solidFill>
              </a:defRPr>
            </a:lvl6pPr>
            <a:lvl7pPr lvl="6" algn="ctr">
              <a:lnSpc>
                <a:spcPct val="100000"/>
              </a:lnSpc>
              <a:spcBef>
                <a:spcPts val="0"/>
              </a:spcBef>
              <a:spcAft>
                <a:spcPts val="0"/>
              </a:spcAft>
              <a:buClr>
                <a:schemeClr val="dk2"/>
              </a:buClr>
              <a:buSzPts val="3600"/>
              <a:buNone/>
              <a:defRPr sz="3600">
                <a:solidFill>
                  <a:schemeClr val="dk2"/>
                </a:solidFill>
              </a:defRPr>
            </a:lvl7pPr>
            <a:lvl8pPr lvl="7" algn="ctr">
              <a:lnSpc>
                <a:spcPct val="100000"/>
              </a:lnSpc>
              <a:spcBef>
                <a:spcPts val="0"/>
              </a:spcBef>
              <a:spcAft>
                <a:spcPts val="0"/>
              </a:spcAft>
              <a:buClr>
                <a:schemeClr val="dk2"/>
              </a:buClr>
              <a:buSzPts val="3600"/>
              <a:buNone/>
              <a:defRPr sz="3600">
                <a:solidFill>
                  <a:schemeClr val="dk2"/>
                </a:solidFill>
              </a:defRPr>
            </a:lvl8pPr>
            <a:lvl9pPr lvl="8" algn="ctr">
              <a:lnSpc>
                <a:spcPct val="100000"/>
              </a:lnSpc>
              <a:spcBef>
                <a:spcPts val="0"/>
              </a:spcBef>
              <a:spcAft>
                <a:spcPts val="0"/>
              </a:spcAft>
              <a:buClr>
                <a:schemeClr val="dk2"/>
              </a:buClr>
              <a:buSzPts val="3600"/>
              <a:buNone/>
              <a:defRPr sz="3600">
                <a:solidFill>
                  <a:schemeClr val="dk2"/>
                </a:solidFill>
              </a:defRPr>
            </a:lvl9pPr>
          </a:lstStyle>
          <a:p>
            <a:endParaRPr/>
          </a:p>
        </p:txBody>
      </p:sp>
      <p:sp>
        <p:nvSpPr>
          <p:cNvPr id="43" name="Google Shape;43;p36"/>
          <p:cNvSpPr txBox="1">
            <a:spLocks noGrp="1"/>
          </p:cNvSpPr>
          <p:nvPr>
            <p:ph type="title" idx="2"/>
          </p:nvPr>
        </p:nvSpPr>
        <p:spPr>
          <a:xfrm>
            <a:off x="3893700" y="1871746"/>
            <a:ext cx="1356600" cy="951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200"/>
              <a:buFont typeface="Montserrat ExtraBold"/>
              <a:buNone/>
              <a:defRPr sz="6500" b="0">
                <a:solidFill>
                  <a:schemeClr val="dk2"/>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accent2"/>
              </a:buClr>
              <a:buSzPts val="12000"/>
              <a:buNone/>
              <a:defRPr sz="12000">
                <a:solidFill>
                  <a:schemeClr val="accent2"/>
                </a:solidFill>
              </a:defRPr>
            </a:lvl2pPr>
            <a:lvl3pPr lvl="2" algn="ctr">
              <a:lnSpc>
                <a:spcPct val="100000"/>
              </a:lnSpc>
              <a:spcBef>
                <a:spcPts val="0"/>
              </a:spcBef>
              <a:spcAft>
                <a:spcPts val="0"/>
              </a:spcAft>
              <a:buClr>
                <a:schemeClr val="accent2"/>
              </a:buClr>
              <a:buSzPts val="12000"/>
              <a:buNone/>
              <a:defRPr sz="12000">
                <a:solidFill>
                  <a:schemeClr val="accent2"/>
                </a:solidFill>
              </a:defRPr>
            </a:lvl3pPr>
            <a:lvl4pPr lvl="3" algn="ctr">
              <a:lnSpc>
                <a:spcPct val="100000"/>
              </a:lnSpc>
              <a:spcBef>
                <a:spcPts val="0"/>
              </a:spcBef>
              <a:spcAft>
                <a:spcPts val="0"/>
              </a:spcAft>
              <a:buClr>
                <a:schemeClr val="accent2"/>
              </a:buClr>
              <a:buSzPts val="12000"/>
              <a:buNone/>
              <a:defRPr sz="12000">
                <a:solidFill>
                  <a:schemeClr val="accent2"/>
                </a:solidFill>
              </a:defRPr>
            </a:lvl4pPr>
            <a:lvl5pPr lvl="4" algn="ctr">
              <a:lnSpc>
                <a:spcPct val="100000"/>
              </a:lnSpc>
              <a:spcBef>
                <a:spcPts val="0"/>
              </a:spcBef>
              <a:spcAft>
                <a:spcPts val="0"/>
              </a:spcAft>
              <a:buClr>
                <a:schemeClr val="accent2"/>
              </a:buClr>
              <a:buSzPts val="12000"/>
              <a:buNone/>
              <a:defRPr sz="12000">
                <a:solidFill>
                  <a:schemeClr val="accent2"/>
                </a:solidFill>
              </a:defRPr>
            </a:lvl5pPr>
            <a:lvl6pPr lvl="5" algn="ctr">
              <a:lnSpc>
                <a:spcPct val="100000"/>
              </a:lnSpc>
              <a:spcBef>
                <a:spcPts val="0"/>
              </a:spcBef>
              <a:spcAft>
                <a:spcPts val="0"/>
              </a:spcAft>
              <a:buClr>
                <a:schemeClr val="accent2"/>
              </a:buClr>
              <a:buSzPts val="12000"/>
              <a:buNone/>
              <a:defRPr sz="12000">
                <a:solidFill>
                  <a:schemeClr val="accent2"/>
                </a:solidFill>
              </a:defRPr>
            </a:lvl6pPr>
            <a:lvl7pPr lvl="6" algn="ctr">
              <a:lnSpc>
                <a:spcPct val="100000"/>
              </a:lnSpc>
              <a:spcBef>
                <a:spcPts val="0"/>
              </a:spcBef>
              <a:spcAft>
                <a:spcPts val="0"/>
              </a:spcAft>
              <a:buClr>
                <a:schemeClr val="accent2"/>
              </a:buClr>
              <a:buSzPts val="12000"/>
              <a:buNone/>
              <a:defRPr sz="12000">
                <a:solidFill>
                  <a:schemeClr val="accent2"/>
                </a:solidFill>
              </a:defRPr>
            </a:lvl7pPr>
            <a:lvl8pPr lvl="7" algn="ctr">
              <a:lnSpc>
                <a:spcPct val="100000"/>
              </a:lnSpc>
              <a:spcBef>
                <a:spcPts val="0"/>
              </a:spcBef>
              <a:spcAft>
                <a:spcPts val="0"/>
              </a:spcAft>
              <a:buClr>
                <a:schemeClr val="accent2"/>
              </a:buClr>
              <a:buSzPts val="12000"/>
              <a:buNone/>
              <a:defRPr sz="12000">
                <a:solidFill>
                  <a:schemeClr val="accent2"/>
                </a:solidFill>
              </a:defRPr>
            </a:lvl8pPr>
            <a:lvl9pPr lvl="8" algn="ctr">
              <a:lnSpc>
                <a:spcPct val="100000"/>
              </a:lnSpc>
              <a:spcBef>
                <a:spcPts val="0"/>
              </a:spcBef>
              <a:spcAft>
                <a:spcPts val="0"/>
              </a:spcAft>
              <a:buClr>
                <a:schemeClr val="accent2"/>
              </a:buClr>
              <a:buSzPts val="12000"/>
              <a:buNone/>
              <a:defRPr sz="12000">
                <a:solidFill>
                  <a:schemeClr val="accent2"/>
                </a:solidFill>
              </a:defRPr>
            </a:lvl9pPr>
          </a:lstStyle>
          <a:p>
            <a:endParaRPr/>
          </a:p>
        </p:txBody>
      </p:sp>
      <p:sp>
        <p:nvSpPr>
          <p:cNvPr id="44" name="Google Shape;44;p36"/>
          <p:cNvSpPr txBox="1">
            <a:spLocks noGrp="1"/>
          </p:cNvSpPr>
          <p:nvPr>
            <p:ph type="subTitle" idx="1"/>
          </p:nvPr>
        </p:nvSpPr>
        <p:spPr>
          <a:xfrm>
            <a:off x="2463150" y="4245700"/>
            <a:ext cx="4217700" cy="29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200"/>
              <a:buNone/>
              <a:defRPr sz="1600" i="0">
                <a:solidFill>
                  <a:schemeClr val="accent6"/>
                </a:solidFill>
              </a:defRPr>
            </a:lvl1pPr>
            <a:lvl2pPr lvl="1" algn="l">
              <a:lnSpc>
                <a:spcPct val="115000"/>
              </a:lnSpc>
              <a:spcBef>
                <a:spcPts val="0"/>
              </a:spcBef>
              <a:spcAft>
                <a:spcPts val="0"/>
              </a:spcAft>
              <a:buClr>
                <a:schemeClr val="dk2"/>
              </a:buClr>
              <a:buSzPts val="1400"/>
              <a:buNone/>
              <a:defRPr>
                <a:solidFill>
                  <a:schemeClr val="dk2"/>
                </a:solidFill>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45" name="Google Shape;45;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37"/>
          <p:cNvSpPr txBox="1">
            <a:spLocks noGrp="1"/>
          </p:cNvSpPr>
          <p:nvPr>
            <p:ph type="title"/>
          </p:nvPr>
        </p:nvSpPr>
        <p:spPr>
          <a:xfrm>
            <a:off x="713225" y="566047"/>
            <a:ext cx="7717500" cy="57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3000"/>
              <a:buNone/>
              <a:defRPr sz="3000" b="1">
                <a:latin typeface="Montserrat"/>
                <a:ea typeface="Montserrat"/>
                <a:cs typeface="Montserrat"/>
                <a:sym typeface="Montserrat"/>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8" name="Google Shape;48;p37"/>
          <p:cNvSpPr txBox="1">
            <a:spLocks noGrp="1"/>
          </p:cNvSpPr>
          <p:nvPr>
            <p:ph type="body" idx="1"/>
          </p:nvPr>
        </p:nvSpPr>
        <p:spPr>
          <a:xfrm>
            <a:off x="713100" y="2224475"/>
            <a:ext cx="3858900" cy="1929300"/>
          </a:xfrm>
          <a:prstGeom prst="rect">
            <a:avLst/>
          </a:prstGeom>
          <a:noFill/>
          <a:ln>
            <a:noFill/>
          </a:ln>
        </p:spPr>
        <p:txBody>
          <a:bodyPr spcFirstLastPara="1" wrap="square" lIns="91425" tIns="91425" rIns="91425" bIns="91425" anchor="b" anchorCtr="0">
            <a:noAutofit/>
          </a:bodyPr>
          <a:lstStyle>
            <a:lvl1pPr marL="457200" lvl="0" indent="-317500" algn="l">
              <a:lnSpc>
                <a:spcPct val="100000"/>
              </a:lnSpc>
              <a:spcBef>
                <a:spcPts val="0"/>
              </a:spcBef>
              <a:spcAft>
                <a:spcPts val="0"/>
              </a:spcAft>
              <a:buSzPts val="1400"/>
              <a:buChar char="●"/>
              <a:defRPr i="0"/>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49" name="Google Shape;49;p37"/>
          <p:cNvSpPr/>
          <p:nvPr/>
        </p:nvSpPr>
        <p:spPr>
          <a:xfrm rot="5400000">
            <a:off x="-1187550" y="3012084"/>
            <a:ext cx="3801558" cy="836538"/>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37"/>
          <p:cNvSpPr/>
          <p:nvPr/>
        </p:nvSpPr>
        <p:spPr>
          <a:xfrm flipH="1">
            <a:off x="8222219" y="1996912"/>
            <a:ext cx="1402567" cy="332393"/>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3">
  <p:cSld name="CUSTOM_20_1_1_1_1">
    <p:spTree>
      <p:nvGrpSpPr>
        <p:cNvPr id="1" name="Shape 52"/>
        <p:cNvGrpSpPr/>
        <p:nvPr/>
      </p:nvGrpSpPr>
      <p:grpSpPr>
        <a:xfrm>
          <a:off x="0" y="0"/>
          <a:ext cx="0" cy="0"/>
          <a:chOff x="0" y="0"/>
          <a:chExt cx="0" cy="0"/>
        </a:xfrm>
      </p:grpSpPr>
      <p:sp>
        <p:nvSpPr>
          <p:cNvPr id="53" name="Google Shape;53;p38"/>
          <p:cNvSpPr txBox="1">
            <a:spLocks noGrp="1"/>
          </p:cNvSpPr>
          <p:nvPr>
            <p:ph type="subTitle" idx="1"/>
          </p:nvPr>
        </p:nvSpPr>
        <p:spPr>
          <a:xfrm>
            <a:off x="5753575" y="2720613"/>
            <a:ext cx="2677200" cy="1033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i="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54" name="Google Shape;54;p38"/>
          <p:cNvSpPr txBox="1">
            <a:spLocks noGrp="1"/>
          </p:cNvSpPr>
          <p:nvPr>
            <p:ph type="title"/>
          </p:nvPr>
        </p:nvSpPr>
        <p:spPr>
          <a:xfrm>
            <a:off x="713250" y="539496"/>
            <a:ext cx="7717500" cy="57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200"/>
              <a:buNone/>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55" name="Google Shape;55;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CUSTOM_24">
    <p:spTree>
      <p:nvGrpSpPr>
        <p:cNvPr id="1" name="Shape 56"/>
        <p:cNvGrpSpPr/>
        <p:nvPr/>
      </p:nvGrpSpPr>
      <p:grpSpPr>
        <a:xfrm>
          <a:off x="0" y="0"/>
          <a:ext cx="0" cy="0"/>
          <a:chOff x="0" y="0"/>
          <a:chExt cx="0" cy="0"/>
        </a:xfrm>
      </p:grpSpPr>
      <p:sp>
        <p:nvSpPr>
          <p:cNvPr id="57" name="Google Shape;57;p39"/>
          <p:cNvSpPr txBox="1">
            <a:spLocks noGrp="1"/>
          </p:cNvSpPr>
          <p:nvPr>
            <p:ph type="title"/>
          </p:nvPr>
        </p:nvSpPr>
        <p:spPr>
          <a:xfrm>
            <a:off x="713250" y="3093515"/>
            <a:ext cx="7717500" cy="896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3200"/>
              <a:buNone/>
              <a:defRPr sz="5900"/>
            </a:lvl1pPr>
            <a:lvl2pPr lvl="1" algn="ctr">
              <a:lnSpc>
                <a:spcPct val="100000"/>
              </a:lnSpc>
              <a:spcBef>
                <a:spcPts val="0"/>
              </a:spcBef>
              <a:spcAft>
                <a:spcPts val="0"/>
              </a:spcAft>
              <a:buClr>
                <a:schemeClr val="dk2"/>
              </a:buClr>
              <a:buSzPts val="3600"/>
              <a:buNone/>
              <a:defRPr sz="3600">
                <a:solidFill>
                  <a:schemeClr val="dk2"/>
                </a:solidFill>
              </a:defRPr>
            </a:lvl2pPr>
            <a:lvl3pPr lvl="2" algn="ctr">
              <a:lnSpc>
                <a:spcPct val="100000"/>
              </a:lnSpc>
              <a:spcBef>
                <a:spcPts val="0"/>
              </a:spcBef>
              <a:spcAft>
                <a:spcPts val="0"/>
              </a:spcAft>
              <a:buClr>
                <a:schemeClr val="dk2"/>
              </a:buClr>
              <a:buSzPts val="3600"/>
              <a:buNone/>
              <a:defRPr sz="3600">
                <a:solidFill>
                  <a:schemeClr val="dk2"/>
                </a:solidFill>
              </a:defRPr>
            </a:lvl3pPr>
            <a:lvl4pPr lvl="3" algn="ctr">
              <a:lnSpc>
                <a:spcPct val="100000"/>
              </a:lnSpc>
              <a:spcBef>
                <a:spcPts val="0"/>
              </a:spcBef>
              <a:spcAft>
                <a:spcPts val="0"/>
              </a:spcAft>
              <a:buClr>
                <a:schemeClr val="dk2"/>
              </a:buClr>
              <a:buSzPts val="3600"/>
              <a:buNone/>
              <a:defRPr sz="3600">
                <a:solidFill>
                  <a:schemeClr val="dk2"/>
                </a:solidFill>
              </a:defRPr>
            </a:lvl4pPr>
            <a:lvl5pPr lvl="4" algn="ctr">
              <a:lnSpc>
                <a:spcPct val="100000"/>
              </a:lnSpc>
              <a:spcBef>
                <a:spcPts val="0"/>
              </a:spcBef>
              <a:spcAft>
                <a:spcPts val="0"/>
              </a:spcAft>
              <a:buClr>
                <a:schemeClr val="dk2"/>
              </a:buClr>
              <a:buSzPts val="3600"/>
              <a:buNone/>
              <a:defRPr sz="3600">
                <a:solidFill>
                  <a:schemeClr val="dk2"/>
                </a:solidFill>
              </a:defRPr>
            </a:lvl5pPr>
            <a:lvl6pPr lvl="5" algn="ctr">
              <a:lnSpc>
                <a:spcPct val="100000"/>
              </a:lnSpc>
              <a:spcBef>
                <a:spcPts val="0"/>
              </a:spcBef>
              <a:spcAft>
                <a:spcPts val="0"/>
              </a:spcAft>
              <a:buClr>
                <a:schemeClr val="dk2"/>
              </a:buClr>
              <a:buSzPts val="3600"/>
              <a:buNone/>
              <a:defRPr sz="3600">
                <a:solidFill>
                  <a:schemeClr val="dk2"/>
                </a:solidFill>
              </a:defRPr>
            </a:lvl6pPr>
            <a:lvl7pPr lvl="6" algn="ctr">
              <a:lnSpc>
                <a:spcPct val="100000"/>
              </a:lnSpc>
              <a:spcBef>
                <a:spcPts val="0"/>
              </a:spcBef>
              <a:spcAft>
                <a:spcPts val="0"/>
              </a:spcAft>
              <a:buClr>
                <a:schemeClr val="dk2"/>
              </a:buClr>
              <a:buSzPts val="3600"/>
              <a:buNone/>
              <a:defRPr sz="3600">
                <a:solidFill>
                  <a:schemeClr val="dk2"/>
                </a:solidFill>
              </a:defRPr>
            </a:lvl7pPr>
            <a:lvl8pPr lvl="7" algn="ctr">
              <a:lnSpc>
                <a:spcPct val="100000"/>
              </a:lnSpc>
              <a:spcBef>
                <a:spcPts val="0"/>
              </a:spcBef>
              <a:spcAft>
                <a:spcPts val="0"/>
              </a:spcAft>
              <a:buClr>
                <a:schemeClr val="dk2"/>
              </a:buClr>
              <a:buSzPts val="3600"/>
              <a:buNone/>
              <a:defRPr sz="3600">
                <a:solidFill>
                  <a:schemeClr val="dk2"/>
                </a:solidFill>
              </a:defRPr>
            </a:lvl8pPr>
            <a:lvl9pPr lvl="8" algn="ctr">
              <a:lnSpc>
                <a:spcPct val="100000"/>
              </a:lnSpc>
              <a:spcBef>
                <a:spcPts val="0"/>
              </a:spcBef>
              <a:spcAft>
                <a:spcPts val="0"/>
              </a:spcAft>
              <a:buClr>
                <a:schemeClr val="dk2"/>
              </a:buClr>
              <a:buSzPts val="3600"/>
              <a:buNone/>
              <a:defRPr sz="3600">
                <a:solidFill>
                  <a:schemeClr val="dk2"/>
                </a:solidFill>
              </a:defRPr>
            </a:lvl9pPr>
          </a:lstStyle>
          <a:p>
            <a:endParaRPr/>
          </a:p>
        </p:txBody>
      </p:sp>
      <p:sp>
        <p:nvSpPr>
          <p:cNvPr id="58" name="Google Shape;58;p39"/>
          <p:cNvSpPr txBox="1">
            <a:spLocks noGrp="1"/>
          </p:cNvSpPr>
          <p:nvPr>
            <p:ph type="title" idx="2"/>
          </p:nvPr>
        </p:nvSpPr>
        <p:spPr>
          <a:xfrm>
            <a:off x="713250" y="1969635"/>
            <a:ext cx="1356600" cy="951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200"/>
              <a:buNone/>
              <a:defRPr sz="6500" b="0">
                <a:solidFill>
                  <a:schemeClr val="dk2"/>
                </a:solidFill>
                <a:latin typeface="Montserrat ExtraBold"/>
                <a:ea typeface="Montserrat ExtraBold"/>
                <a:cs typeface="Montserrat ExtraBold"/>
                <a:sym typeface="Montserrat ExtraBold"/>
              </a:defRPr>
            </a:lvl1pPr>
            <a:lvl2pPr lvl="1" algn="ctr">
              <a:lnSpc>
                <a:spcPct val="100000"/>
              </a:lnSpc>
              <a:spcBef>
                <a:spcPts val="0"/>
              </a:spcBef>
              <a:spcAft>
                <a:spcPts val="0"/>
              </a:spcAft>
              <a:buClr>
                <a:schemeClr val="accent2"/>
              </a:buClr>
              <a:buSzPts val="12000"/>
              <a:buNone/>
              <a:defRPr sz="12000">
                <a:solidFill>
                  <a:schemeClr val="accent2"/>
                </a:solidFill>
              </a:defRPr>
            </a:lvl2pPr>
            <a:lvl3pPr lvl="2" algn="ctr">
              <a:lnSpc>
                <a:spcPct val="100000"/>
              </a:lnSpc>
              <a:spcBef>
                <a:spcPts val="0"/>
              </a:spcBef>
              <a:spcAft>
                <a:spcPts val="0"/>
              </a:spcAft>
              <a:buClr>
                <a:schemeClr val="accent2"/>
              </a:buClr>
              <a:buSzPts val="12000"/>
              <a:buNone/>
              <a:defRPr sz="12000">
                <a:solidFill>
                  <a:schemeClr val="accent2"/>
                </a:solidFill>
              </a:defRPr>
            </a:lvl3pPr>
            <a:lvl4pPr lvl="3" algn="ctr">
              <a:lnSpc>
                <a:spcPct val="100000"/>
              </a:lnSpc>
              <a:spcBef>
                <a:spcPts val="0"/>
              </a:spcBef>
              <a:spcAft>
                <a:spcPts val="0"/>
              </a:spcAft>
              <a:buClr>
                <a:schemeClr val="accent2"/>
              </a:buClr>
              <a:buSzPts val="12000"/>
              <a:buNone/>
              <a:defRPr sz="12000">
                <a:solidFill>
                  <a:schemeClr val="accent2"/>
                </a:solidFill>
              </a:defRPr>
            </a:lvl4pPr>
            <a:lvl5pPr lvl="4" algn="ctr">
              <a:lnSpc>
                <a:spcPct val="100000"/>
              </a:lnSpc>
              <a:spcBef>
                <a:spcPts val="0"/>
              </a:spcBef>
              <a:spcAft>
                <a:spcPts val="0"/>
              </a:spcAft>
              <a:buClr>
                <a:schemeClr val="accent2"/>
              </a:buClr>
              <a:buSzPts val="12000"/>
              <a:buNone/>
              <a:defRPr sz="12000">
                <a:solidFill>
                  <a:schemeClr val="accent2"/>
                </a:solidFill>
              </a:defRPr>
            </a:lvl5pPr>
            <a:lvl6pPr lvl="5" algn="ctr">
              <a:lnSpc>
                <a:spcPct val="100000"/>
              </a:lnSpc>
              <a:spcBef>
                <a:spcPts val="0"/>
              </a:spcBef>
              <a:spcAft>
                <a:spcPts val="0"/>
              </a:spcAft>
              <a:buClr>
                <a:schemeClr val="accent2"/>
              </a:buClr>
              <a:buSzPts val="12000"/>
              <a:buNone/>
              <a:defRPr sz="12000">
                <a:solidFill>
                  <a:schemeClr val="accent2"/>
                </a:solidFill>
              </a:defRPr>
            </a:lvl6pPr>
            <a:lvl7pPr lvl="6" algn="ctr">
              <a:lnSpc>
                <a:spcPct val="100000"/>
              </a:lnSpc>
              <a:spcBef>
                <a:spcPts val="0"/>
              </a:spcBef>
              <a:spcAft>
                <a:spcPts val="0"/>
              </a:spcAft>
              <a:buClr>
                <a:schemeClr val="accent2"/>
              </a:buClr>
              <a:buSzPts val="12000"/>
              <a:buNone/>
              <a:defRPr sz="12000">
                <a:solidFill>
                  <a:schemeClr val="accent2"/>
                </a:solidFill>
              </a:defRPr>
            </a:lvl7pPr>
            <a:lvl8pPr lvl="7" algn="ctr">
              <a:lnSpc>
                <a:spcPct val="100000"/>
              </a:lnSpc>
              <a:spcBef>
                <a:spcPts val="0"/>
              </a:spcBef>
              <a:spcAft>
                <a:spcPts val="0"/>
              </a:spcAft>
              <a:buClr>
                <a:schemeClr val="accent2"/>
              </a:buClr>
              <a:buSzPts val="12000"/>
              <a:buNone/>
              <a:defRPr sz="12000">
                <a:solidFill>
                  <a:schemeClr val="accent2"/>
                </a:solidFill>
              </a:defRPr>
            </a:lvl8pPr>
            <a:lvl9pPr lvl="8" algn="ctr">
              <a:lnSpc>
                <a:spcPct val="100000"/>
              </a:lnSpc>
              <a:spcBef>
                <a:spcPts val="0"/>
              </a:spcBef>
              <a:spcAft>
                <a:spcPts val="0"/>
              </a:spcAft>
              <a:buClr>
                <a:schemeClr val="accent2"/>
              </a:buClr>
              <a:buSzPts val="12000"/>
              <a:buNone/>
              <a:defRPr sz="12000">
                <a:solidFill>
                  <a:schemeClr val="accent2"/>
                </a:solidFill>
              </a:defRPr>
            </a:lvl9pPr>
          </a:lstStyle>
          <a:p>
            <a:endParaRPr/>
          </a:p>
        </p:txBody>
      </p:sp>
      <p:sp>
        <p:nvSpPr>
          <p:cNvPr id="59" name="Google Shape;59;p39"/>
          <p:cNvSpPr txBox="1">
            <a:spLocks noGrp="1"/>
          </p:cNvSpPr>
          <p:nvPr>
            <p:ph type="subTitle" idx="1"/>
          </p:nvPr>
        </p:nvSpPr>
        <p:spPr>
          <a:xfrm>
            <a:off x="713250" y="4255100"/>
            <a:ext cx="4673400" cy="296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2200"/>
              <a:buNone/>
              <a:defRPr sz="1600" i="0">
                <a:solidFill>
                  <a:schemeClr val="accent6"/>
                </a:solidFill>
              </a:defRPr>
            </a:lvl1pPr>
            <a:lvl2pPr lvl="1" algn="l">
              <a:lnSpc>
                <a:spcPct val="115000"/>
              </a:lnSpc>
              <a:spcBef>
                <a:spcPts val="0"/>
              </a:spcBef>
              <a:spcAft>
                <a:spcPts val="0"/>
              </a:spcAft>
              <a:buClr>
                <a:schemeClr val="dk2"/>
              </a:buClr>
              <a:buSzPts val="1400"/>
              <a:buNone/>
              <a:defRPr>
                <a:solidFill>
                  <a:schemeClr val="dk2"/>
                </a:solidFill>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sp>
        <p:nvSpPr>
          <p:cNvPr id="60" name="Google Shape;60;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1"/>
        <p:cNvGrpSpPr/>
        <p:nvPr/>
      </p:nvGrpSpPr>
      <p:grpSpPr>
        <a:xfrm>
          <a:off x="0" y="0"/>
          <a:ext cx="0" cy="0"/>
          <a:chOff x="0" y="0"/>
          <a:chExt cx="0" cy="0"/>
        </a:xfrm>
      </p:grpSpPr>
      <p:sp>
        <p:nvSpPr>
          <p:cNvPr id="62" name="Google Shape;62;p40"/>
          <p:cNvSpPr txBox="1">
            <a:spLocks noGrp="1"/>
          </p:cNvSpPr>
          <p:nvPr>
            <p:ph type="title"/>
          </p:nvPr>
        </p:nvSpPr>
        <p:spPr>
          <a:xfrm>
            <a:off x="713250" y="539385"/>
            <a:ext cx="7717500" cy="576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3200"/>
              <a:buNone/>
              <a:defRPr b="1">
                <a:latin typeface="Montserrat"/>
                <a:ea typeface="Montserrat"/>
                <a:cs typeface="Montserrat"/>
                <a:sym typeface="Montserrat"/>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63" name="Google Shape;63;p40"/>
          <p:cNvSpPr txBox="1">
            <a:spLocks noGrp="1"/>
          </p:cNvSpPr>
          <p:nvPr>
            <p:ph type="subTitle" idx="1"/>
          </p:nvPr>
        </p:nvSpPr>
        <p:spPr>
          <a:xfrm>
            <a:off x="1322627" y="1793650"/>
            <a:ext cx="2807100" cy="411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200"/>
              <a:buNone/>
              <a:defRPr sz="2100" b="1" i="0">
                <a:solidFill>
                  <a:schemeClr val="lt1"/>
                </a:solidFill>
                <a:latin typeface="Montserrat"/>
                <a:ea typeface="Montserrat"/>
                <a:cs typeface="Montserrat"/>
                <a:sym typeface="Montserrat"/>
              </a:defRPr>
            </a:lvl1pPr>
            <a:lvl2pPr lvl="1" algn="ctr">
              <a:lnSpc>
                <a:spcPct val="115000"/>
              </a:lnSpc>
              <a:spcBef>
                <a:spcPts val="0"/>
              </a:spcBef>
              <a:spcAft>
                <a:spcPts val="0"/>
              </a:spcAft>
              <a:buClr>
                <a:schemeClr val="dk2"/>
              </a:buClr>
              <a:buSzPts val="2200"/>
              <a:buNone/>
              <a:defRPr sz="2200">
                <a:solidFill>
                  <a:schemeClr val="dk2"/>
                </a:solidFill>
              </a:defRPr>
            </a:lvl2pPr>
            <a:lvl3pPr lvl="2" algn="ctr">
              <a:lnSpc>
                <a:spcPct val="115000"/>
              </a:lnSpc>
              <a:spcBef>
                <a:spcPts val="0"/>
              </a:spcBef>
              <a:spcAft>
                <a:spcPts val="0"/>
              </a:spcAft>
              <a:buSzPts val="2200"/>
              <a:buNone/>
              <a:defRPr sz="2200"/>
            </a:lvl3pPr>
            <a:lvl4pPr lvl="3" algn="ctr">
              <a:lnSpc>
                <a:spcPct val="115000"/>
              </a:lnSpc>
              <a:spcBef>
                <a:spcPts val="0"/>
              </a:spcBef>
              <a:spcAft>
                <a:spcPts val="0"/>
              </a:spcAft>
              <a:buSzPts val="2200"/>
              <a:buNone/>
              <a:defRPr sz="2200"/>
            </a:lvl4pPr>
            <a:lvl5pPr lvl="4" algn="ctr">
              <a:lnSpc>
                <a:spcPct val="115000"/>
              </a:lnSpc>
              <a:spcBef>
                <a:spcPts val="0"/>
              </a:spcBef>
              <a:spcAft>
                <a:spcPts val="0"/>
              </a:spcAft>
              <a:buSzPts val="2200"/>
              <a:buNone/>
              <a:defRPr sz="2200"/>
            </a:lvl5pPr>
            <a:lvl6pPr lvl="5" algn="ctr">
              <a:lnSpc>
                <a:spcPct val="115000"/>
              </a:lnSpc>
              <a:spcBef>
                <a:spcPts val="0"/>
              </a:spcBef>
              <a:spcAft>
                <a:spcPts val="0"/>
              </a:spcAft>
              <a:buSzPts val="2200"/>
              <a:buNone/>
              <a:defRPr sz="2200"/>
            </a:lvl6pPr>
            <a:lvl7pPr lvl="6" algn="ctr">
              <a:lnSpc>
                <a:spcPct val="115000"/>
              </a:lnSpc>
              <a:spcBef>
                <a:spcPts val="0"/>
              </a:spcBef>
              <a:spcAft>
                <a:spcPts val="0"/>
              </a:spcAft>
              <a:buSzPts val="2200"/>
              <a:buNone/>
              <a:defRPr sz="2200"/>
            </a:lvl7pPr>
            <a:lvl8pPr lvl="7" algn="ctr">
              <a:lnSpc>
                <a:spcPct val="115000"/>
              </a:lnSpc>
              <a:spcBef>
                <a:spcPts val="0"/>
              </a:spcBef>
              <a:spcAft>
                <a:spcPts val="0"/>
              </a:spcAft>
              <a:buSzPts val="2200"/>
              <a:buNone/>
              <a:defRPr sz="2200"/>
            </a:lvl8pPr>
            <a:lvl9pPr lvl="8" algn="ctr">
              <a:lnSpc>
                <a:spcPct val="115000"/>
              </a:lnSpc>
              <a:spcBef>
                <a:spcPts val="0"/>
              </a:spcBef>
              <a:spcAft>
                <a:spcPts val="0"/>
              </a:spcAft>
              <a:buSzPts val="2200"/>
              <a:buNone/>
              <a:defRPr sz="2200"/>
            </a:lvl9pPr>
          </a:lstStyle>
          <a:p>
            <a:endParaRPr/>
          </a:p>
        </p:txBody>
      </p:sp>
      <p:sp>
        <p:nvSpPr>
          <p:cNvPr id="64" name="Google Shape;64;p40"/>
          <p:cNvSpPr txBox="1">
            <a:spLocks noGrp="1"/>
          </p:cNvSpPr>
          <p:nvPr>
            <p:ph type="body" idx="2"/>
          </p:nvPr>
        </p:nvSpPr>
        <p:spPr>
          <a:xfrm>
            <a:off x="1322630" y="2161651"/>
            <a:ext cx="2807100" cy="10059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i="0"/>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5" name="Google Shape;65;p40"/>
          <p:cNvSpPr txBox="1">
            <a:spLocks noGrp="1"/>
          </p:cNvSpPr>
          <p:nvPr>
            <p:ph type="subTitle" idx="3"/>
          </p:nvPr>
        </p:nvSpPr>
        <p:spPr>
          <a:xfrm>
            <a:off x="5624046" y="3089040"/>
            <a:ext cx="2807100" cy="4116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2"/>
              </a:buClr>
              <a:buSzPts val="2200"/>
              <a:buNone/>
              <a:defRPr sz="2100" b="1" i="0">
                <a:solidFill>
                  <a:schemeClr val="lt1"/>
                </a:solidFill>
                <a:latin typeface="Montserrat"/>
                <a:ea typeface="Montserrat"/>
                <a:cs typeface="Montserrat"/>
                <a:sym typeface="Montserrat"/>
              </a:defRPr>
            </a:lvl1pPr>
            <a:lvl2pPr lvl="1" algn="ctr">
              <a:lnSpc>
                <a:spcPct val="115000"/>
              </a:lnSpc>
              <a:spcBef>
                <a:spcPts val="0"/>
              </a:spcBef>
              <a:spcAft>
                <a:spcPts val="0"/>
              </a:spcAft>
              <a:buClr>
                <a:schemeClr val="dk2"/>
              </a:buClr>
              <a:buSzPts val="2200"/>
              <a:buNone/>
              <a:defRPr sz="2200">
                <a:solidFill>
                  <a:schemeClr val="dk2"/>
                </a:solidFill>
              </a:defRPr>
            </a:lvl2pPr>
            <a:lvl3pPr lvl="2" algn="ctr">
              <a:lnSpc>
                <a:spcPct val="115000"/>
              </a:lnSpc>
              <a:spcBef>
                <a:spcPts val="0"/>
              </a:spcBef>
              <a:spcAft>
                <a:spcPts val="0"/>
              </a:spcAft>
              <a:buSzPts val="2200"/>
              <a:buNone/>
              <a:defRPr sz="2200"/>
            </a:lvl3pPr>
            <a:lvl4pPr lvl="3" algn="ctr">
              <a:lnSpc>
                <a:spcPct val="115000"/>
              </a:lnSpc>
              <a:spcBef>
                <a:spcPts val="0"/>
              </a:spcBef>
              <a:spcAft>
                <a:spcPts val="0"/>
              </a:spcAft>
              <a:buSzPts val="2200"/>
              <a:buNone/>
              <a:defRPr sz="2200"/>
            </a:lvl4pPr>
            <a:lvl5pPr lvl="4" algn="ctr">
              <a:lnSpc>
                <a:spcPct val="115000"/>
              </a:lnSpc>
              <a:spcBef>
                <a:spcPts val="0"/>
              </a:spcBef>
              <a:spcAft>
                <a:spcPts val="0"/>
              </a:spcAft>
              <a:buSzPts val="2200"/>
              <a:buNone/>
              <a:defRPr sz="2200"/>
            </a:lvl5pPr>
            <a:lvl6pPr lvl="5" algn="ctr">
              <a:lnSpc>
                <a:spcPct val="115000"/>
              </a:lnSpc>
              <a:spcBef>
                <a:spcPts val="0"/>
              </a:spcBef>
              <a:spcAft>
                <a:spcPts val="0"/>
              </a:spcAft>
              <a:buSzPts val="2200"/>
              <a:buNone/>
              <a:defRPr sz="2200"/>
            </a:lvl6pPr>
            <a:lvl7pPr lvl="6" algn="ctr">
              <a:lnSpc>
                <a:spcPct val="115000"/>
              </a:lnSpc>
              <a:spcBef>
                <a:spcPts val="0"/>
              </a:spcBef>
              <a:spcAft>
                <a:spcPts val="0"/>
              </a:spcAft>
              <a:buSzPts val="2200"/>
              <a:buNone/>
              <a:defRPr sz="2200"/>
            </a:lvl7pPr>
            <a:lvl8pPr lvl="7" algn="ctr">
              <a:lnSpc>
                <a:spcPct val="115000"/>
              </a:lnSpc>
              <a:spcBef>
                <a:spcPts val="0"/>
              </a:spcBef>
              <a:spcAft>
                <a:spcPts val="0"/>
              </a:spcAft>
              <a:buSzPts val="2200"/>
              <a:buNone/>
              <a:defRPr sz="2200"/>
            </a:lvl8pPr>
            <a:lvl9pPr lvl="8" algn="ctr">
              <a:lnSpc>
                <a:spcPct val="115000"/>
              </a:lnSpc>
              <a:spcBef>
                <a:spcPts val="0"/>
              </a:spcBef>
              <a:spcAft>
                <a:spcPts val="0"/>
              </a:spcAft>
              <a:buSzPts val="2200"/>
              <a:buNone/>
              <a:defRPr sz="2200"/>
            </a:lvl9pPr>
          </a:lstStyle>
          <a:p>
            <a:endParaRPr/>
          </a:p>
        </p:txBody>
      </p:sp>
      <p:sp>
        <p:nvSpPr>
          <p:cNvPr id="66" name="Google Shape;66;p40"/>
          <p:cNvSpPr txBox="1">
            <a:spLocks noGrp="1"/>
          </p:cNvSpPr>
          <p:nvPr>
            <p:ph type="body" idx="4"/>
          </p:nvPr>
        </p:nvSpPr>
        <p:spPr>
          <a:xfrm>
            <a:off x="5624046" y="3457040"/>
            <a:ext cx="2807100" cy="10059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sz="1400" i="0"/>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7" name="Google Shape;67;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31"/>
          <p:cNvSpPr txBox="1">
            <a:spLocks noGrp="1"/>
          </p:cNvSpPr>
          <p:nvPr>
            <p:ph type="title"/>
          </p:nvPr>
        </p:nvSpPr>
        <p:spPr>
          <a:xfrm>
            <a:off x="713225" y="539500"/>
            <a:ext cx="7717500" cy="4572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chemeClr val="lt2"/>
              </a:buClr>
              <a:buSzPts val="3200"/>
              <a:buFont typeface="Montserrat"/>
              <a:buNone/>
              <a:defRPr sz="3200" b="1" i="0" u="none" strike="noStrike" cap="none">
                <a:solidFill>
                  <a:schemeClr val="lt2"/>
                </a:solidFill>
                <a:latin typeface="Montserrat"/>
                <a:ea typeface="Montserrat"/>
                <a:cs typeface="Montserrat"/>
                <a:sym typeface="Montserrat"/>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3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1pPr>
            <a:lvl2pPr marL="914400" marR="0" lvl="1"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2pPr>
            <a:lvl3pPr marL="1371600" marR="0" lvl="2"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3pPr>
            <a:lvl4pPr marL="1828800" marR="0" lvl="3"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4pPr>
            <a:lvl5pPr marL="2286000" marR="0" lvl="4"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5pPr>
            <a:lvl6pPr marL="2743200" marR="0" lvl="5"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6pPr>
            <a:lvl7pPr marL="3200400" marR="0" lvl="6"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7pPr>
            <a:lvl8pPr marL="3657600" marR="0" lvl="7"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8pPr>
            <a:lvl9pPr marL="4114800" marR="0" lvl="8"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9pPr>
          </a:lstStyle>
          <a:p>
            <a:endParaRPr/>
          </a:p>
        </p:txBody>
      </p:sp>
      <p:sp>
        <p:nvSpPr>
          <p:cNvPr id="8" name="Google Shape;8;p3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Nanum Gothic"/>
                <a:ea typeface="Nanum Gothic"/>
                <a:cs typeface="Nanum Gothic"/>
                <a:sym typeface="Nanum Gothic"/>
              </a:defRPr>
            </a:lvl1pPr>
            <a:lvl2pPr lvl="1" algn="r">
              <a:buNone/>
              <a:defRPr sz="1300">
                <a:solidFill>
                  <a:schemeClr val="dk1"/>
                </a:solidFill>
                <a:latin typeface="Nanum Gothic"/>
                <a:ea typeface="Nanum Gothic"/>
                <a:cs typeface="Nanum Gothic"/>
                <a:sym typeface="Nanum Gothic"/>
              </a:defRPr>
            </a:lvl2pPr>
            <a:lvl3pPr lvl="2" algn="r">
              <a:buNone/>
              <a:defRPr sz="1300">
                <a:solidFill>
                  <a:schemeClr val="dk1"/>
                </a:solidFill>
                <a:latin typeface="Nanum Gothic"/>
                <a:ea typeface="Nanum Gothic"/>
                <a:cs typeface="Nanum Gothic"/>
                <a:sym typeface="Nanum Gothic"/>
              </a:defRPr>
            </a:lvl3pPr>
            <a:lvl4pPr lvl="3" algn="r">
              <a:buNone/>
              <a:defRPr sz="1300">
                <a:solidFill>
                  <a:schemeClr val="dk1"/>
                </a:solidFill>
                <a:latin typeface="Nanum Gothic"/>
                <a:ea typeface="Nanum Gothic"/>
                <a:cs typeface="Nanum Gothic"/>
                <a:sym typeface="Nanum Gothic"/>
              </a:defRPr>
            </a:lvl4pPr>
            <a:lvl5pPr lvl="4" algn="r">
              <a:buNone/>
              <a:defRPr sz="1300">
                <a:solidFill>
                  <a:schemeClr val="dk1"/>
                </a:solidFill>
                <a:latin typeface="Nanum Gothic"/>
                <a:ea typeface="Nanum Gothic"/>
                <a:cs typeface="Nanum Gothic"/>
                <a:sym typeface="Nanum Gothic"/>
              </a:defRPr>
            </a:lvl5pPr>
            <a:lvl6pPr lvl="5" algn="r">
              <a:buNone/>
              <a:defRPr sz="1300">
                <a:solidFill>
                  <a:schemeClr val="dk1"/>
                </a:solidFill>
                <a:latin typeface="Nanum Gothic"/>
                <a:ea typeface="Nanum Gothic"/>
                <a:cs typeface="Nanum Gothic"/>
                <a:sym typeface="Nanum Gothic"/>
              </a:defRPr>
            </a:lvl6pPr>
            <a:lvl7pPr lvl="6" algn="r">
              <a:buNone/>
              <a:defRPr sz="1300">
                <a:solidFill>
                  <a:schemeClr val="dk1"/>
                </a:solidFill>
                <a:latin typeface="Nanum Gothic"/>
                <a:ea typeface="Nanum Gothic"/>
                <a:cs typeface="Nanum Gothic"/>
                <a:sym typeface="Nanum Gothic"/>
              </a:defRPr>
            </a:lvl7pPr>
            <a:lvl8pPr lvl="7" algn="r">
              <a:buNone/>
              <a:defRPr sz="1300">
                <a:solidFill>
                  <a:schemeClr val="dk1"/>
                </a:solidFill>
                <a:latin typeface="Nanum Gothic"/>
                <a:ea typeface="Nanum Gothic"/>
                <a:cs typeface="Nanum Gothic"/>
                <a:sym typeface="Nanum Gothic"/>
              </a:defRPr>
            </a:lvl8pPr>
            <a:lvl9pPr lvl="8" algn="r">
              <a:buNone/>
              <a:defRPr sz="1300">
                <a:solidFill>
                  <a:schemeClr val="dk1"/>
                </a:solidFill>
                <a:latin typeface="Nanum Gothic"/>
                <a:ea typeface="Nanum Gothic"/>
                <a:cs typeface="Nanum Gothic"/>
                <a:sym typeface="Nanum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9">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grpSp>
        <p:nvGrpSpPr>
          <p:cNvPr id="107" name="Google Shape;107;p1"/>
          <p:cNvGrpSpPr/>
          <p:nvPr/>
        </p:nvGrpSpPr>
        <p:grpSpPr>
          <a:xfrm>
            <a:off x="-582025" y="-217309"/>
            <a:ext cx="4596223" cy="2142865"/>
            <a:chOff x="-582025" y="-217309"/>
            <a:chExt cx="4596223" cy="2142865"/>
          </a:xfrm>
        </p:grpSpPr>
        <p:sp>
          <p:nvSpPr>
            <p:cNvPr id="108" name="Google Shape;108;p1"/>
            <p:cNvSpPr/>
            <p:nvPr/>
          </p:nvSpPr>
          <p:spPr>
            <a:xfrm rot="10800000">
              <a:off x="-582025" y="-204938"/>
              <a:ext cx="4596223" cy="2130494"/>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1"/>
            <p:cNvSpPr/>
            <p:nvPr/>
          </p:nvSpPr>
          <p:spPr>
            <a:xfrm rot="10800000">
              <a:off x="-430480" y="-217309"/>
              <a:ext cx="4016710" cy="1777647"/>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0" name="Google Shape;110;p1"/>
          <p:cNvSpPr/>
          <p:nvPr/>
        </p:nvSpPr>
        <p:spPr>
          <a:xfrm>
            <a:off x="1003800" y="539500"/>
            <a:ext cx="7136400" cy="3137051"/>
          </a:xfrm>
          <a:prstGeom prst="round2DiagRect">
            <a:avLst>
              <a:gd name="adj1" fmla="val 16667"/>
              <a:gd name="adj2" fmla="val 0"/>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1"/>
          <p:cNvSpPr txBox="1">
            <a:spLocks noGrp="1"/>
          </p:cNvSpPr>
          <p:nvPr>
            <p:ph type="subTitle" idx="1"/>
          </p:nvPr>
        </p:nvSpPr>
        <p:spPr>
          <a:xfrm>
            <a:off x="2480099" y="2720416"/>
            <a:ext cx="4183800" cy="29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sz="1800" b="1" i="0" u="none" strike="noStrike">
                <a:solidFill>
                  <a:srgbClr val="1A4568"/>
                </a:solidFill>
                <a:latin typeface="Calibri"/>
                <a:ea typeface="Calibri"/>
                <a:cs typeface="Calibri"/>
                <a:sym typeface="Calibri"/>
              </a:rPr>
              <a:t>Daniel Moshe Ben David	Idan Daar</a:t>
            </a:r>
            <a:endParaRPr sz="1800" b="1" i="0" u="none" strike="noStrike">
              <a:solidFill>
                <a:srgbClr val="1A4568"/>
              </a:solidFill>
              <a:latin typeface="Calibri"/>
              <a:ea typeface="Calibri"/>
              <a:cs typeface="Calibri"/>
              <a:sym typeface="Calibri"/>
            </a:endParaRPr>
          </a:p>
          <a:p>
            <a:pPr marL="0" lvl="0" indent="0" algn="ctr" rtl="0">
              <a:lnSpc>
                <a:spcPct val="100000"/>
              </a:lnSpc>
              <a:spcBef>
                <a:spcPts val="0"/>
              </a:spcBef>
              <a:spcAft>
                <a:spcPts val="0"/>
              </a:spcAft>
              <a:buSzPts val="1400"/>
              <a:buNone/>
            </a:pPr>
            <a:r>
              <a:rPr lang="en-US" sz="1800" b="1" i="0">
                <a:solidFill>
                  <a:srgbClr val="1A4568"/>
                </a:solidFill>
                <a:latin typeface="Calibri"/>
                <a:ea typeface="Calibri"/>
                <a:cs typeface="Calibri"/>
                <a:sym typeface="Calibri"/>
              </a:rPr>
              <a:t>Supervisor: </a:t>
            </a:r>
            <a:r>
              <a:rPr lang="en-US" sz="1800" b="1" i="0" u="none" strike="noStrike">
                <a:solidFill>
                  <a:srgbClr val="1A4568"/>
                </a:solidFill>
                <a:latin typeface="Calibri"/>
                <a:ea typeface="Calibri"/>
                <a:cs typeface="Calibri"/>
                <a:sym typeface="Calibri"/>
              </a:rPr>
              <a:t>Mr. Alexander Keselman</a:t>
            </a:r>
            <a:endParaRPr sz="1800" b="1" i="0" u="none" strike="noStrike">
              <a:solidFill>
                <a:srgbClr val="1A4568"/>
              </a:solidFill>
              <a:latin typeface="Calibri"/>
              <a:ea typeface="Calibri"/>
              <a:cs typeface="Calibri"/>
              <a:sym typeface="Calibri"/>
            </a:endParaRPr>
          </a:p>
          <a:p>
            <a:pPr marL="0" lvl="0" indent="0" algn="ctr" rtl="0">
              <a:lnSpc>
                <a:spcPct val="100000"/>
              </a:lnSpc>
              <a:spcBef>
                <a:spcPts val="0"/>
              </a:spcBef>
              <a:spcAft>
                <a:spcPts val="0"/>
              </a:spcAft>
              <a:buSzPts val="1400"/>
              <a:buNone/>
            </a:pPr>
            <a:r>
              <a:rPr lang="en-US" sz="1800" b="1">
                <a:solidFill>
                  <a:srgbClr val="1A4568"/>
                </a:solidFill>
                <a:latin typeface="Calibri"/>
                <a:ea typeface="Calibri"/>
                <a:cs typeface="Calibri"/>
                <a:sym typeface="Calibri"/>
              </a:rPr>
              <a:t>Project Number: </a:t>
            </a:r>
            <a:r>
              <a:rPr lang="en-US" sz="1800" b="1" i="0" u="none" strike="noStrike">
                <a:solidFill>
                  <a:srgbClr val="1A4568"/>
                </a:solidFill>
                <a:latin typeface="Calibri"/>
                <a:ea typeface="Calibri"/>
                <a:cs typeface="Calibri"/>
                <a:sym typeface="Calibri"/>
              </a:rPr>
              <a:t>23-2-D-1</a:t>
            </a:r>
            <a:br>
              <a:rPr lang="en-US" sz="2000"/>
            </a:br>
            <a:endParaRPr sz="1700">
              <a:solidFill>
                <a:schemeClr val="accent6"/>
              </a:solidFill>
            </a:endParaRPr>
          </a:p>
        </p:txBody>
      </p:sp>
      <p:sp>
        <p:nvSpPr>
          <p:cNvPr id="112" name="Google Shape;112;p1"/>
          <p:cNvSpPr txBox="1">
            <a:spLocks noGrp="1"/>
          </p:cNvSpPr>
          <p:nvPr>
            <p:ph type="ctrTitle"/>
          </p:nvPr>
        </p:nvSpPr>
        <p:spPr>
          <a:xfrm>
            <a:off x="1003800" y="1075554"/>
            <a:ext cx="7136398" cy="1774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chemeClr val="dk1"/>
              </a:buClr>
              <a:buSzPts val="1100"/>
              <a:buFont typeface="Arial"/>
              <a:buNone/>
            </a:pPr>
            <a:r>
              <a:rPr lang="en-US" sz="1800" b="0" i="0" u="none" strike="noStrike">
                <a:solidFill>
                  <a:srgbClr val="1A4568"/>
                </a:solidFill>
                <a:latin typeface="Calibri"/>
                <a:ea typeface="Calibri"/>
                <a:cs typeface="Calibri"/>
                <a:sym typeface="Calibri"/>
              </a:rPr>
              <a:t>Capstone Project Phase B</a:t>
            </a:r>
            <a:br>
              <a:rPr lang="en-US" sz="1800" b="0" i="0" u="none" strike="noStrike">
                <a:solidFill>
                  <a:srgbClr val="1A4568"/>
                </a:solidFill>
                <a:latin typeface="Calibri"/>
                <a:ea typeface="Calibri"/>
                <a:cs typeface="Calibri"/>
                <a:sym typeface="Calibri"/>
              </a:rPr>
            </a:br>
            <a:r>
              <a:rPr lang="en-US" sz="3600" b="1" i="0" u="none" strike="noStrike">
                <a:solidFill>
                  <a:srgbClr val="1A4568"/>
                </a:solidFill>
                <a:latin typeface="Calibri"/>
                <a:ea typeface="Calibri"/>
                <a:cs typeface="Calibri"/>
                <a:sym typeface="Calibri"/>
              </a:rPr>
              <a:t>Choosing Best Fit Framework For Web Application “EVolve”</a:t>
            </a:r>
            <a:endParaRPr sz="5500">
              <a:solidFill>
                <a:srgbClr val="1A4568"/>
              </a:solidFill>
            </a:endParaRPr>
          </a:p>
        </p:txBody>
      </p:sp>
      <p:sp>
        <p:nvSpPr>
          <p:cNvPr id="113" name="Google Shape;113;p1"/>
          <p:cNvSpPr/>
          <p:nvPr/>
        </p:nvSpPr>
        <p:spPr>
          <a:xfrm>
            <a:off x="6500145" y="867444"/>
            <a:ext cx="243" cy="122"/>
          </a:xfrm>
          <a:custGeom>
            <a:avLst/>
            <a:gdLst/>
            <a:ahLst/>
            <a:cxnLst/>
            <a:rect l="l" t="t" r="r" b="b"/>
            <a:pathLst>
              <a:path w="2" h="1" extrusionOk="0">
                <a:moveTo>
                  <a:pt x="1" y="0"/>
                </a:moveTo>
                <a:cubicBezTo>
                  <a:pt x="0" y="0"/>
                  <a:pt x="0" y="0"/>
                  <a:pt x="0" y="1"/>
                </a:cubicBezTo>
                <a:lnTo>
                  <a:pt x="2" y="1"/>
                </a:lnTo>
                <a:cubicBezTo>
                  <a:pt x="2" y="1"/>
                  <a:pt x="1" y="0"/>
                  <a:pt x="1" y="0"/>
                </a:cubicBezTo>
                <a:close/>
              </a:path>
            </a:pathLst>
          </a:custGeom>
          <a:solidFill>
            <a:srgbClr val="E4EEE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1"/>
          <p:cNvSpPr/>
          <p:nvPr/>
        </p:nvSpPr>
        <p:spPr>
          <a:xfrm>
            <a:off x="6500145" y="863673"/>
            <a:ext cx="6933" cy="3892"/>
          </a:xfrm>
          <a:custGeom>
            <a:avLst/>
            <a:gdLst/>
            <a:ahLst/>
            <a:cxnLst/>
            <a:rect l="l" t="t" r="r" b="b"/>
            <a:pathLst>
              <a:path w="57" h="32" extrusionOk="0">
                <a:moveTo>
                  <a:pt x="57" y="1"/>
                </a:moveTo>
                <a:lnTo>
                  <a:pt x="57" y="1"/>
                </a:lnTo>
                <a:cubicBezTo>
                  <a:pt x="38" y="15"/>
                  <a:pt x="20" y="28"/>
                  <a:pt x="0" y="32"/>
                </a:cubicBezTo>
                <a:lnTo>
                  <a:pt x="2" y="32"/>
                </a:lnTo>
                <a:cubicBezTo>
                  <a:pt x="4" y="31"/>
                  <a:pt x="6" y="31"/>
                  <a:pt x="9" y="31"/>
                </a:cubicBezTo>
                <a:cubicBezTo>
                  <a:pt x="11" y="31"/>
                  <a:pt x="14" y="31"/>
                  <a:pt x="16" y="30"/>
                </a:cubicBezTo>
                <a:cubicBezTo>
                  <a:pt x="30" y="25"/>
                  <a:pt x="44" y="11"/>
                  <a:pt x="57" y="1"/>
                </a:cubicBezTo>
                <a:close/>
              </a:path>
            </a:pathLst>
          </a:custGeom>
          <a:solidFill>
            <a:srgbClr val="0075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1"/>
          <p:cNvSpPr/>
          <p:nvPr/>
        </p:nvSpPr>
        <p:spPr>
          <a:xfrm>
            <a:off x="6510363" y="846765"/>
            <a:ext cx="9366" cy="14718"/>
          </a:xfrm>
          <a:custGeom>
            <a:avLst/>
            <a:gdLst/>
            <a:ahLst/>
            <a:cxnLst/>
            <a:rect l="l" t="t" r="r" b="b"/>
            <a:pathLst>
              <a:path w="77" h="121" extrusionOk="0">
                <a:moveTo>
                  <a:pt x="77" y="1"/>
                </a:moveTo>
                <a:cubicBezTo>
                  <a:pt x="53" y="53"/>
                  <a:pt x="27" y="92"/>
                  <a:pt x="1" y="120"/>
                </a:cubicBezTo>
                <a:cubicBezTo>
                  <a:pt x="27" y="92"/>
                  <a:pt x="53" y="53"/>
                  <a:pt x="77" y="1"/>
                </a:cubicBezTo>
                <a:close/>
              </a:path>
            </a:pathLst>
          </a:custGeom>
          <a:solidFill>
            <a:srgbClr val="0075F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1"/>
          <p:cNvSpPr/>
          <p:nvPr/>
        </p:nvSpPr>
        <p:spPr>
          <a:xfrm>
            <a:off x="7754713" y="4422523"/>
            <a:ext cx="1433613" cy="339732"/>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1"/>
          <p:cNvSpPr/>
          <p:nvPr/>
        </p:nvSpPr>
        <p:spPr>
          <a:xfrm flipH="1">
            <a:off x="1775105" y="3750205"/>
            <a:ext cx="1433668" cy="339744"/>
          </a:xfrm>
          <a:custGeom>
            <a:avLst/>
            <a:gdLst/>
            <a:ahLst/>
            <a:cxnLst/>
            <a:rect l="l" t="t" r="r" b="b"/>
            <a:pathLst>
              <a:path w="27194" h="6444" extrusionOk="0">
                <a:moveTo>
                  <a:pt x="14158" y="1"/>
                </a:moveTo>
                <a:cubicBezTo>
                  <a:pt x="12412" y="1"/>
                  <a:pt x="10904" y="5406"/>
                  <a:pt x="10904" y="5406"/>
                </a:cubicBezTo>
                <a:cubicBezTo>
                  <a:pt x="10904" y="5406"/>
                  <a:pt x="11216" y="3320"/>
                  <a:pt x="9660" y="3222"/>
                </a:cubicBezTo>
                <a:cubicBezTo>
                  <a:pt x="9625" y="3220"/>
                  <a:pt x="9591" y="3219"/>
                  <a:pt x="9557" y="3219"/>
                </a:cubicBezTo>
                <a:cubicBezTo>
                  <a:pt x="8053" y="3219"/>
                  <a:pt x="6963" y="5303"/>
                  <a:pt x="6963" y="5303"/>
                </a:cubicBezTo>
                <a:lnTo>
                  <a:pt x="0" y="6444"/>
                </a:lnTo>
                <a:lnTo>
                  <a:pt x="27194" y="6444"/>
                </a:lnTo>
                <a:cubicBezTo>
                  <a:pt x="27194" y="6444"/>
                  <a:pt x="20553" y="6029"/>
                  <a:pt x="20139" y="5406"/>
                </a:cubicBezTo>
                <a:cubicBezTo>
                  <a:pt x="19724" y="4784"/>
                  <a:pt x="19030" y="2294"/>
                  <a:pt x="17353" y="2086"/>
                </a:cubicBezTo>
                <a:cubicBezTo>
                  <a:pt x="17284" y="2077"/>
                  <a:pt x="17216" y="2073"/>
                  <a:pt x="17151" y="2073"/>
                </a:cubicBezTo>
                <a:cubicBezTo>
                  <a:pt x="16230" y="2073"/>
                  <a:pt x="15692" y="2882"/>
                  <a:pt x="15412" y="3517"/>
                </a:cubicBezTo>
                <a:lnTo>
                  <a:pt x="15412" y="3517"/>
                </a:lnTo>
                <a:cubicBezTo>
                  <a:pt x="15684" y="2529"/>
                  <a:pt x="15916" y="830"/>
                  <a:pt x="14591" y="115"/>
                </a:cubicBezTo>
                <a:cubicBezTo>
                  <a:pt x="14446" y="37"/>
                  <a:pt x="14301" y="1"/>
                  <a:pt x="1415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1"/>
          <p:cNvSpPr/>
          <p:nvPr/>
        </p:nvSpPr>
        <p:spPr>
          <a:xfrm rot="5400000" flipH="1">
            <a:off x="-1174430" y="1363969"/>
            <a:ext cx="4650477" cy="1023285"/>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1"/>
          <p:cNvSpPr/>
          <p:nvPr/>
        </p:nvSpPr>
        <p:spPr>
          <a:xfrm flipH="1">
            <a:off x="2255737" y="40649"/>
            <a:ext cx="1250788" cy="296408"/>
          </a:xfrm>
          <a:custGeom>
            <a:avLst/>
            <a:gdLst/>
            <a:ahLst/>
            <a:cxnLst/>
            <a:rect l="l" t="t" r="r" b="b"/>
            <a:pathLst>
              <a:path w="27194" h="6444" extrusionOk="0">
                <a:moveTo>
                  <a:pt x="14158" y="1"/>
                </a:moveTo>
                <a:cubicBezTo>
                  <a:pt x="12412" y="1"/>
                  <a:pt x="10904" y="5406"/>
                  <a:pt x="10904" y="5406"/>
                </a:cubicBezTo>
                <a:cubicBezTo>
                  <a:pt x="10904" y="5406"/>
                  <a:pt x="11216" y="3320"/>
                  <a:pt x="9660" y="3222"/>
                </a:cubicBezTo>
                <a:cubicBezTo>
                  <a:pt x="9625" y="3220"/>
                  <a:pt x="9591" y="3219"/>
                  <a:pt x="9557" y="3219"/>
                </a:cubicBezTo>
                <a:cubicBezTo>
                  <a:pt x="8053" y="3219"/>
                  <a:pt x="6963" y="5303"/>
                  <a:pt x="6963" y="5303"/>
                </a:cubicBezTo>
                <a:lnTo>
                  <a:pt x="0" y="6444"/>
                </a:lnTo>
                <a:lnTo>
                  <a:pt x="27194" y="6444"/>
                </a:lnTo>
                <a:cubicBezTo>
                  <a:pt x="27194" y="6444"/>
                  <a:pt x="20553" y="6029"/>
                  <a:pt x="20139" y="5406"/>
                </a:cubicBezTo>
                <a:cubicBezTo>
                  <a:pt x="19724" y="4784"/>
                  <a:pt x="19030" y="2294"/>
                  <a:pt x="17353" y="2086"/>
                </a:cubicBezTo>
                <a:cubicBezTo>
                  <a:pt x="17284" y="2077"/>
                  <a:pt x="17216" y="2073"/>
                  <a:pt x="17151" y="2073"/>
                </a:cubicBezTo>
                <a:cubicBezTo>
                  <a:pt x="16230" y="2073"/>
                  <a:pt x="15692" y="2882"/>
                  <a:pt x="15412" y="3517"/>
                </a:cubicBezTo>
                <a:lnTo>
                  <a:pt x="15412" y="3517"/>
                </a:lnTo>
                <a:cubicBezTo>
                  <a:pt x="15684" y="2529"/>
                  <a:pt x="15916" y="830"/>
                  <a:pt x="14591" y="115"/>
                </a:cubicBezTo>
                <a:cubicBezTo>
                  <a:pt x="14446" y="37"/>
                  <a:pt x="14301" y="1"/>
                  <a:pt x="1415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0" name="Google Shape;120;p1"/>
          <p:cNvPicPr preferRelativeResize="0"/>
          <p:nvPr/>
        </p:nvPicPr>
        <p:blipFill rotWithShape="1">
          <a:blip r:embed="rId3">
            <a:alphaModFix/>
          </a:blip>
          <a:srcRect/>
          <a:stretch/>
        </p:blipFill>
        <p:spPr>
          <a:xfrm>
            <a:off x="3208773" y="499668"/>
            <a:ext cx="3060198" cy="72237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10"/>
          <p:cNvSpPr/>
          <p:nvPr/>
        </p:nvSpPr>
        <p:spPr>
          <a:xfrm rot="-5400000">
            <a:off x="7406727" y="-6952"/>
            <a:ext cx="2625836" cy="577789"/>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10"/>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10"/>
          <p:cNvSpPr txBox="1">
            <a:spLocks noGrp="1"/>
          </p:cNvSpPr>
          <p:nvPr>
            <p:ph type="title"/>
          </p:nvPr>
        </p:nvSpPr>
        <p:spPr>
          <a:xfrm>
            <a:off x="713250" y="539496"/>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Tailwind</a:t>
            </a:r>
            <a:endParaRPr>
              <a:solidFill>
                <a:srgbClr val="1A4568"/>
              </a:solidFill>
            </a:endParaRPr>
          </a:p>
        </p:txBody>
      </p:sp>
      <p:sp>
        <p:nvSpPr>
          <p:cNvPr id="479" name="Google Shape;479;p10"/>
          <p:cNvSpPr txBox="1">
            <a:spLocks noGrp="1"/>
          </p:cNvSpPr>
          <p:nvPr>
            <p:ph type="subTitle" idx="1"/>
          </p:nvPr>
        </p:nvSpPr>
        <p:spPr>
          <a:xfrm>
            <a:off x="556199" y="1284850"/>
            <a:ext cx="5506326" cy="103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2000">
                <a:solidFill>
                  <a:srgbClr val="1A4568"/>
                </a:solidFill>
              </a:rPr>
              <a:t>Unlike other frameworks, Tailwind CSS does not offer pre-made components for design purposes. Instead, users can create their own custom components using utility classes. Tailwind CSS only requires a style sheet, which consumes around 30kb of space.</a:t>
            </a:r>
            <a:endParaRPr/>
          </a:p>
        </p:txBody>
      </p:sp>
      <p:grpSp>
        <p:nvGrpSpPr>
          <p:cNvPr id="480" name="Google Shape;480;p10"/>
          <p:cNvGrpSpPr/>
          <p:nvPr/>
        </p:nvGrpSpPr>
        <p:grpSpPr>
          <a:xfrm>
            <a:off x="6168158" y="3470610"/>
            <a:ext cx="3240023" cy="1785612"/>
            <a:chOff x="6168158" y="1736950"/>
            <a:chExt cx="3240023" cy="1785612"/>
          </a:xfrm>
        </p:grpSpPr>
        <p:grpSp>
          <p:nvGrpSpPr>
            <p:cNvPr id="481" name="Google Shape;481;p10"/>
            <p:cNvGrpSpPr/>
            <p:nvPr/>
          </p:nvGrpSpPr>
          <p:grpSpPr>
            <a:xfrm rot="5400000">
              <a:off x="7114354" y="1109010"/>
              <a:ext cx="1554810" cy="3032843"/>
              <a:chOff x="7681597" y="-387360"/>
              <a:chExt cx="1692403" cy="3470072"/>
            </a:xfrm>
          </p:grpSpPr>
          <p:sp>
            <p:nvSpPr>
              <p:cNvPr id="482" name="Google Shape;482;p10"/>
              <p:cNvSpPr/>
              <p:nvPr/>
            </p:nvSpPr>
            <p:spPr>
              <a:xfrm rot="-5400000">
                <a:off x="6792550" y="501687"/>
                <a:ext cx="3470072"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10"/>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4" name="Google Shape;484;p10"/>
            <p:cNvSpPr/>
            <p:nvPr/>
          </p:nvSpPr>
          <p:spPr>
            <a:xfrm>
              <a:off x="8510196" y="1883951"/>
              <a:ext cx="316673" cy="403209"/>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10"/>
            <p:cNvSpPr/>
            <p:nvPr/>
          </p:nvSpPr>
          <p:spPr>
            <a:xfrm>
              <a:off x="7871115" y="1736950"/>
              <a:ext cx="384439" cy="489493"/>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10"/>
            <p:cNvSpPr/>
            <p:nvPr/>
          </p:nvSpPr>
          <p:spPr>
            <a:xfrm>
              <a:off x="8766067" y="1943025"/>
              <a:ext cx="222591" cy="283418"/>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7" name="Google Shape;487;p10"/>
            <p:cNvGrpSpPr/>
            <p:nvPr/>
          </p:nvGrpSpPr>
          <p:grpSpPr>
            <a:xfrm flipH="1">
              <a:off x="7967799" y="2220472"/>
              <a:ext cx="726618" cy="1302090"/>
              <a:chOff x="6484504" y="1911584"/>
              <a:chExt cx="1676552" cy="3004360"/>
            </a:xfrm>
          </p:grpSpPr>
          <p:sp>
            <p:nvSpPr>
              <p:cNvPr id="488" name="Google Shape;488;p10"/>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10"/>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10"/>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10"/>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10"/>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10"/>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10"/>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10"/>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10"/>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10"/>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10"/>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10"/>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10"/>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01" name="Google Shape;501;p10"/>
            <p:cNvGrpSpPr/>
            <p:nvPr/>
          </p:nvGrpSpPr>
          <p:grpSpPr>
            <a:xfrm>
              <a:off x="6336692" y="2605078"/>
              <a:ext cx="1852375" cy="788154"/>
              <a:chOff x="1895075" y="2324440"/>
              <a:chExt cx="3410744" cy="1451480"/>
            </a:xfrm>
          </p:grpSpPr>
          <p:sp>
            <p:nvSpPr>
              <p:cNvPr id="502" name="Google Shape;502;p10"/>
              <p:cNvSpPr/>
              <p:nvPr/>
            </p:nvSpPr>
            <p:spPr>
              <a:xfrm>
                <a:off x="2266434" y="3116176"/>
                <a:ext cx="2866084" cy="307734"/>
              </a:xfrm>
              <a:custGeom>
                <a:avLst/>
                <a:gdLst/>
                <a:ahLst/>
                <a:cxnLst/>
                <a:rect l="l" t="t" r="r" b="b"/>
                <a:pathLst>
                  <a:path w="132643" h="14242" extrusionOk="0">
                    <a:moveTo>
                      <a:pt x="117927" y="1"/>
                    </a:moveTo>
                    <a:cubicBezTo>
                      <a:pt x="109481" y="1"/>
                      <a:pt x="105587" y="5361"/>
                      <a:pt x="103802" y="10777"/>
                    </a:cubicBezTo>
                    <a:lnTo>
                      <a:pt x="104745" y="11087"/>
                    </a:lnTo>
                    <a:cubicBezTo>
                      <a:pt x="106633" y="5503"/>
                      <a:pt x="111914" y="1484"/>
                      <a:pt x="118134" y="1484"/>
                    </a:cubicBezTo>
                    <a:cubicBezTo>
                      <a:pt x="124601" y="1484"/>
                      <a:pt x="130054" y="5825"/>
                      <a:pt x="131735" y="11751"/>
                    </a:cubicBezTo>
                    <a:lnTo>
                      <a:pt x="132642" y="11489"/>
                    </a:lnTo>
                    <a:cubicBezTo>
                      <a:pt x="131075" y="6009"/>
                      <a:pt x="127241" y="27"/>
                      <a:pt x="117978" y="1"/>
                    </a:cubicBezTo>
                    <a:cubicBezTo>
                      <a:pt x="117961" y="1"/>
                      <a:pt x="117944" y="1"/>
                      <a:pt x="117927" y="1"/>
                    </a:cubicBezTo>
                    <a:close/>
                    <a:moveTo>
                      <a:pt x="14610" y="271"/>
                    </a:moveTo>
                    <a:cubicBezTo>
                      <a:pt x="4312" y="271"/>
                      <a:pt x="992" y="7867"/>
                      <a:pt x="1" y="14106"/>
                    </a:cubicBezTo>
                    <a:lnTo>
                      <a:pt x="910" y="14242"/>
                    </a:lnTo>
                    <a:cubicBezTo>
                      <a:pt x="1948" y="7461"/>
                      <a:pt x="7811" y="2260"/>
                      <a:pt x="14884" y="2260"/>
                    </a:cubicBezTo>
                    <a:cubicBezTo>
                      <a:pt x="21768" y="2260"/>
                      <a:pt x="27506" y="7187"/>
                      <a:pt x="28762" y="13701"/>
                    </a:cubicBezTo>
                    <a:lnTo>
                      <a:pt x="29447" y="13570"/>
                    </a:lnTo>
                    <a:cubicBezTo>
                      <a:pt x="28252" y="7479"/>
                      <a:pt x="24700" y="271"/>
                      <a:pt x="14610" y="27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10"/>
              <p:cNvSpPr/>
              <p:nvPr/>
            </p:nvSpPr>
            <p:spPr>
              <a:xfrm>
                <a:off x="2034629" y="2857580"/>
                <a:ext cx="3181013" cy="275128"/>
              </a:xfrm>
              <a:custGeom>
                <a:avLst/>
                <a:gdLst/>
                <a:ahLst/>
                <a:cxnLst/>
                <a:rect l="l" t="t" r="r" b="b"/>
                <a:pathLst>
                  <a:path w="147218" h="12733" extrusionOk="0">
                    <a:moveTo>
                      <a:pt x="138159" y="1"/>
                    </a:moveTo>
                    <a:cubicBezTo>
                      <a:pt x="138081" y="1"/>
                      <a:pt x="138008" y="3"/>
                      <a:pt x="137941" y="8"/>
                    </a:cubicBezTo>
                    <a:cubicBezTo>
                      <a:pt x="136327" y="135"/>
                      <a:pt x="139176" y="2845"/>
                      <a:pt x="139665" y="3708"/>
                    </a:cubicBezTo>
                    <a:cubicBezTo>
                      <a:pt x="140062" y="4411"/>
                      <a:pt x="143378" y="8137"/>
                      <a:pt x="144607" y="9508"/>
                    </a:cubicBezTo>
                    <a:cubicBezTo>
                      <a:pt x="144901" y="9834"/>
                      <a:pt x="145306" y="10035"/>
                      <a:pt x="145742" y="10074"/>
                    </a:cubicBezTo>
                    <a:lnTo>
                      <a:pt x="147217" y="10196"/>
                    </a:lnTo>
                    <a:cubicBezTo>
                      <a:pt x="147217" y="10196"/>
                      <a:pt x="145699" y="4184"/>
                      <a:pt x="144290" y="1282"/>
                    </a:cubicBezTo>
                    <a:cubicBezTo>
                      <a:pt x="144290" y="1282"/>
                      <a:pt x="139941" y="1"/>
                      <a:pt x="138159" y="1"/>
                    </a:cubicBezTo>
                    <a:close/>
                    <a:moveTo>
                      <a:pt x="7294" y="4589"/>
                    </a:moveTo>
                    <a:cubicBezTo>
                      <a:pt x="6136" y="4589"/>
                      <a:pt x="4424" y="5492"/>
                      <a:pt x="2905" y="7011"/>
                    </a:cubicBezTo>
                    <a:cubicBezTo>
                      <a:pt x="2735" y="7182"/>
                      <a:pt x="2579" y="7352"/>
                      <a:pt x="2426" y="7522"/>
                    </a:cubicBezTo>
                    <a:cubicBezTo>
                      <a:pt x="711" y="9450"/>
                      <a:pt x="0" y="11544"/>
                      <a:pt x="837" y="12382"/>
                    </a:cubicBezTo>
                    <a:cubicBezTo>
                      <a:pt x="1074" y="12620"/>
                      <a:pt x="1413" y="12733"/>
                      <a:pt x="1821" y="12733"/>
                    </a:cubicBezTo>
                    <a:cubicBezTo>
                      <a:pt x="2977" y="12733"/>
                      <a:pt x="4689" y="11829"/>
                      <a:pt x="6208" y="10310"/>
                    </a:cubicBezTo>
                    <a:cubicBezTo>
                      <a:pt x="7124" y="9394"/>
                      <a:pt x="7815" y="8412"/>
                      <a:pt x="8220" y="7522"/>
                    </a:cubicBezTo>
                    <a:cubicBezTo>
                      <a:pt x="8726" y="6409"/>
                      <a:pt x="8787" y="5445"/>
                      <a:pt x="8280" y="4939"/>
                    </a:cubicBezTo>
                    <a:cubicBezTo>
                      <a:pt x="8043" y="4701"/>
                      <a:pt x="7703" y="4589"/>
                      <a:pt x="7294" y="4589"/>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10"/>
              <p:cNvSpPr/>
              <p:nvPr/>
            </p:nvSpPr>
            <p:spPr>
              <a:xfrm>
                <a:off x="2629366" y="2407181"/>
                <a:ext cx="2015677" cy="390620"/>
              </a:xfrm>
              <a:custGeom>
                <a:avLst/>
                <a:gdLst/>
                <a:ahLst/>
                <a:cxnLst/>
                <a:rect l="l" t="t" r="r" b="b"/>
                <a:pathLst>
                  <a:path w="93286" h="18078" extrusionOk="0">
                    <a:moveTo>
                      <a:pt x="68600" y="49"/>
                    </a:moveTo>
                    <a:lnTo>
                      <a:pt x="70990" y="14931"/>
                    </a:lnTo>
                    <a:cubicBezTo>
                      <a:pt x="70990" y="14931"/>
                      <a:pt x="70999" y="15010"/>
                      <a:pt x="71020" y="15162"/>
                    </a:cubicBezTo>
                    <a:lnTo>
                      <a:pt x="91384" y="14294"/>
                    </a:lnTo>
                    <a:cubicBezTo>
                      <a:pt x="91384" y="14294"/>
                      <a:pt x="93285" y="13796"/>
                      <a:pt x="91384" y="11437"/>
                    </a:cubicBezTo>
                    <a:cubicBezTo>
                      <a:pt x="89477" y="9075"/>
                      <a:pt x="85096" y="184"/>
                      <a:pt x="68600" y="49"/>
                    </a:cubicBezTo>
                    <a:close/>
                    <a:moveTo>
                      <a:pt x="61452" y="0"/>
                    </a:moveTo>
                    <a:cubicBezTo>
                      <a:pt x="47646" y="0"/>
                      <a:pt x="34677" y="1005"/>
                      <a:pt x="22649" y="10577"/>
                    </a:cubicBezTo>
                    <a:lnTo>
                      <a:pt x="22649" y="17230"/>
                    </a:lnTo>
                    <a:lnTo>
                      <a:pt x="65419" y="15403"/>
                    </a:lnTo>
                    <a:lnTo>
                      <a:pt x="64639" y="14"/>
                    </a:lnTo>
                    <a:cubicBezTo>
                      <a:pt x="63572" y="6"/>
                      <a:pt x="62509" y="0"/>
                      <a:pt x="61452" y="0"/>
                    </a:cubicBezTo>
                    <a:close/>
                    <a:moveTo>
                      <a:pt x="28678" y="2074"/>
                    </a:moveTo>
                    <a:cubicBezTo>
                      <a:pt x="18900" y="7261"/>
                      <a:pt x="6008" y="15615"/>
                      <a:pt x="0" y="17706"/>
                    </a:cubicBezTo>
                    <a:lnTo>
                      <a:pt x="0" y="17711"/>
                    </a:lnTo>
                    <a:lnTo>
                      <a:pt x="6496" y="18077"/>
                    </a:lnTo>
                    <a:lnTo>
                      <a:pt x="28678" y="2074"/>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10"/>
              <p:cNvSpPr/>
              <p:nvPr/>
            </p:nvSpPr>
            <p:spPr>
              <a:xfrm>
                <a:off x="2868345" y="2658149"/>
                <a:ext cx="174351" cy="146542"/>
              </a:xfrm>
              <a:custGeom>
                <a:avLst/>
                <a:gdLst/>
                <a:ahLst/>
                <a:cxnLst/>
                <a:rect l="l" t="t" r="r" b="b"/>
                <a:pathLst>
                  <a:path w="8069" h="6782" extrusionOk="0">
                    <a:moveTo>
                      <a:pt x="8068" y="1"/>
                    </a:moveTo>
                    <a:lnTo>
                      <a:pt x="8068" y="1"/>
                    </a:lnTo>
                    <a:cubicBezTo>
                      <a:pt x="7436" y="464"/>
                      <a:pt x="6820" y="921"/>
                      <a:pt x="6236" y="1363"/>
                    </a:cubicBezTo>
                    <a:cubicBezTo>
                      <a:pt x="3540" y="3400"/>
                      <a:pt x="1406" y="5162"/>
                      <a:pt x="276" y="6109"/>
                    </a:cubicBezTo>
                    <a:cubicBezTo>
                      <a:pt x="1" y="6342"/>
                      <a:pt x="170" y="6781"/>
                      <a:pt x="522" y="6781"/>
                    </a:cubicBezTo>
                    <a:cubicBezTo>
                      <a:pt x="527" y="6781"/>
                      <a:pt x="532" y="6781"/>
                      <a:pt x="537" y="6781"/>
                    </a:cubicBezTo>
                    <a:lnTo>
                      <a:pt x="6903" y="6515"/>
                    </a:lnTo>
                    <a:lnTo>
                      <a:pt x="6903" y="6511"/>
                    </a:lnTo>
                    <a:lnTo>
                      <a:pt x="80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10"/>
              <p:cNvSpPr/>
              <p:nvPr/>
            </p:nvSpPr>
            <p:spPr>
              <a:xfrm>
                <a:off x="3017515" y="2384535"/>
                <a:ext cx="1634910" cy="414367"/>
              </a:xfrm>
              <a:custGeom>
                <a:avLst/>
                <a:gdLst/>
                <a:ahLst/>
                <a:cxnLst/>
                <a:rect l="l" t="t" r="r" b="b"/>
                <a:pathLst>
                  <a:path w="75664" h="19177" extrusionOk="0">
                    <a:moveTo>
                      <a:pt x="43490" y="1048"/>
                    </a:moveTo>
                    <a:cubicBezTo>
                      <a:pt x="44548" y="1048"/>
                      <a:pt x="45610" y="1054"/>
                      <a:pt x="46677" y="1062"/>
                    </a:cubicBezTo>
                    <a:cubicBezTo>
                      <a:pt x="47990" y="1071"/>
                      <a:pt x="49307" y="1084"/>
                      <a:pt x="50638" y="1097"/>
                    </a:cubicBezTo>
                    <a:cubicBezTo>
                      <a:pt x="67135" y="1232"/>
                      <a:pt x="71515" y="10123"/>
                      <a:pt x="73422" y="12485"/>
                    </a:cubicBezTo>
                    <a:cubicBezTo>
                      <a:pt x="75325" y="14844"/>
                      <a:pt x="73422" y="15342"/>
                      <a:pt x="73422" y="15342"/>
                    </a:cubicBezTo>
                    <a:lnTo>
                      <a:pt x="53060" y="16210"/>
                    </a:lnTo>
                    <a:lnTo>
                      <a:pt x="47457" y="16451"/>
                    </a:lnTo>
                    <a:lnTo>
                      <a:pt x="4687" y="18278"/>
                    </a:lnTo>
                    <a:lnTo>
                      <a:pt x="4687" y="11625"/>
                    </a:lnTo>
                    <a:cubicBezTo>
                      <a:pt x="16715" y="2053"/>
                      <a:pt x="29685" y="1048"/>
                      <a:pt x="43490" y="1048"/>
                    </a:cubicBezTo>
                    <a:close/>
                    <a:moveTo>
                      <a:pt x="44703" y="0"/>
                    </a:moveTo>
                    <a:cubicBezTo>
                      <a:pt x="38246" y="0"/>
                      <a:pt x="28584" y="402"/>
                      <a:pt x="20690" y="2183"/>
                    </a:cubicBezTo>
                    <a:cubicBezTo>
                      <a:pt x="14590" y="3562"/>
                      <a:pt x="6955" y="8435"/>
                      <a:pt x="1165" y="12663"/>
                    </a:cubicBezTo>
                    <a:lnTo>
                      <a:pt x="0" y="19173"/>
                    </a:lnTo>
                    <a:lnTo>
                      <a:pt x="0" y="19177"/>
                    </a:lnTo>
                    <a:lnTo>
                      <a:pt x="53146" y="16944"/>
                    </a:lnTo>
                    <a:lnTo>
                      <a:pt x="74150" y="16062"/>
                    </a:lnTo>
                    <a:cubicBezTo>
                      <a:pt x="75093" y="16022"/>
                      <a:pt x="75664" y="15001"/>
                      <a:pt x="75211" y="14177"/>
                    </a:cubicBezTo>
                    <a:cubicBezTo>
                      <a:pt x="67518" y="207"/>
                      <a:pt x="56048" y="447"/>
                      <a:pt x="50778" y="141"/>
                    </a:cubicBezTo>
                    <a:cubicBezTo>
                      <a:pt x="49566" y="71"/>
                      <a:pt x="47418" y="0"/>
                      <a:pt x="4470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10"/>
              <p:cNvSpPr/>
              <p:nvPr/>
            </p:nvSpPr>
            <p:spPr>
              <a:xfrm>
                <a:off x="4542713" y="2352705"/>
                <a:ext cx="456221" cy="377094"/>
              </a:xfrm>
              <a:custGeom>
                <a:avLst/>
                <a:gdLst/>
                <a:ahLst/>
                <a:cxnLst/>
                <a:rect l="l" t="t" r="r" b="b"/>
                <a:pathLst>
                  <a:path w="21114" h="17452" extrusionOk="0">
                    <a:moveTo>
                      <a:pt x="1" y="0"/>
                    </a:moveTo>
                    <a:lnTo>
                      <a:pt x="1" y="1903"/>
                    </a:lnTo>
                    <a:cubicBezTo>
                      <a:pt x="1" y="1903"/>
                      <a:pt x="9875" y="6103"/>
                      <a:pt x="17423" y="17452"/>
                    </a:cubicBezTo>
                    <a:lnTo>
                      <a:pt x="21113" y="17452"/>
                    </a:lnTo>
                    <a:cubicBezTo>
                      <a:pt x="17201" y="11946"/>
                      <a:pt x="9438" y="1714"/>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10"/>
              <p:cNvSpPr/>
              <p:nvPr/>
            </p:nvSpPr>
            <p:spPr>
              <a:xfrm>
                <a:off x="2924530" y="2750658"/>
                <a:ext cx="1284804" cy="703022"/>
              </a:xfrm>
              <a:custGeom>
                <a:avLst/>
                <a:gdLst/>
                <a:ahLst/>
                <a:cxnLst/>
                <a:rect l="l" t="t" r="r" b="b"/>
                <a:pathLst>
                  <a:path w="59461" h="32536" extrusionOk="0">
                    <a:moveTo>
                      <a:pt x="56202" y="8203"/>
                    </a:moveTo>
                    <a:cubicBezTo>
                      <a:pt x="56647" y="8203"/>
                      <a:pt x="57009" y="8566"/>
                      <a:pt x="57009" y="9010"/>
                    </a:cubicBezTo>
                    <a:cubicBezTo>
                      <a:pt x="57009" y="9450"/>
                      <a:pt x="56647" y="9812"/>
                      <a:pt x="56202" y="9812"/>
                    </a:cubicBezTo>
                    <a:lnTo>
                      <a:pt x="47035" y="9812"/>
                    </a:lnTo>
                    <a:cubicBezTo>
                      <a:pt x="46595" y="9812"/>
                      <a:pt x="46233" y="9451"/>
                      <a:pt x="46233" y="9010"/>
                    </a:cubicBezTo>
                    <a:cubicBezTo>
                      <a:pt x="46233" y="8566"/>
                      <a:pt x="46594" y="8203"/>
                      <a:pt x="47035" y="8203"/>
                    </a:cubicBezTo>
                    <a:close/>
                    <a:moveTo>
                      <a:pt x="57449" y="1"/>
                    </a:moveTo>
                    <a:lnTo>
                      <a:pt x="4303" y="2234"/>
                    </a:lnTo>
                    <a:cubicBezTo>
                      <a:pt x="4220" y="2545"/>
                      <a:pt x="1" y="18634"/>
                      <a:pt x="5333" y="32536"/>
                    </a:cubicBezTo>
                    <a:lnTo>
                      <a:pt x="47275" y="32536"/>
                    </a:lnTo>
                    <a:cubicBezTo>
                      <a:pt x="47275" y="32536"/>
                      <a:pt x="53418" y="32252"/>
                      <a:pt x="56445" y="26995"/>
                    </a:cubicBezTo>
                    <a:cubicBezTo>
                      <a:pt x="56786" y="26405"/>
                      <a:pt x="57083" y="25760"/>
                      <a:pt x="57331" y="25039"/>
                    </a:cubicBezTo>
                    <a:cubicBezTo>
                      <a:pt x="59461" y="18857"/>
                      <a:pt x="57912" y="3939"/>
                      <a:pt x="57449" y="1"/>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10"/>
              <p:cNvSpPr/>
              <p:nvPr/>
            </p:nvSpPr>
            <p:spPr>
              <a:xfrm>
                <a:off x="4026160" y="2407484"/>
                <a:ext cx="137942" cy="332518"/>
              </a:xfrm>
              <a:custGeom>
                <a:avLst/>
                <a:gdLst/>
                <a:ahLst/>
                <a:cxnLst/>
                <a:rect l="l" t="t" r="r" b="b"/>
                <a:pathLst>
                  <a:path w="6384" h="15389" extrusionOk="0">
                    <a:moveTo>
                      <a:pt x="1" y="0"/>
                    </a:moveTo>
                    <a:lnTo>
                      <a:pt x="781" y="15389"/>
                    </a:lnTo>
                    <a:lnTo>
                      <a:pt x="6384" y="15148"/>
                    </a:lnTo>
                    <a:cubicBezTo>
                      <a:pt x="6361" y="14996"/>
                      <a:pt x="6352" y="14917"/>
                      <a:pt x="6352" y="14917"/>
                    </a:cubicBezTo>
                    <a:lnTo>
                      <a:pt x="3962" y="35"/>
                    </a:lnTo>
                    <a:cubicBezTo>
                      <a:pt x="2631" y="22"/>
                      <a:pt x="1314" y="9"/>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10"/>
              <p:cNvSpPr/>
              <p:nvPr/>
            </p:nvSpPr>
            <p:spPr>
              <a:xfrm>
                <a:off x="2062354" y="2402751"/>
                <a:ext cx="3198429" cy="1154597"/>
              </a:xfrm>
              <a:custGeom>
                <a:avLst/>
                <a:gdLst/>
                <a:ahLst/>
                <a:cxnLst/>
                <a:rect l="l" t="t" r="r" b="b"/>
                <a:pathLst>
                  <a:path w="148024" h="53435" extrusionOk="0">
                    <a:moveTo>
                      <a:pt x="59485" y="1"/>
                    </a:moveTo>
                    <a:lnTo>
                      <a:pt x="59485" y="1"/>
                    </a:lnTo>
                    <a:cubicBezTo>
                      <a:pt x="58080" y="642"/>
                      <a:pt x="56540" y="1414"/>
                      <a:pt x="54917" y="2279"/>
                    </a:cubicBezTo>
                    <a:lnTo>
                      <a:pt x="32735" y="18282"/>
                    </a:lnTo>
                    <a:lnTo>
                      <a:pt x="26239" y="17916"/>
                    </a:lnTo>
                    <a:lnTo>
                      <a:pt x="26239" y="17911"/>
                    </a:lnTo>
                    <a:cubicBezTo>
                      <a:pt x="25349" y="18225"/>
                      <a:pt x="24607" y="18400"/>
                      <a:pt x="24054" y="18404"/>
                    </a:cubicBezTo>
                    <a:cubicBezTo>
                      <a:pt x="24054" y="18404"/>
                      <a:pt x="5597" y="20372"/>
                      <a:pt x="0" y="28570"/>
                    </a:cubicBezTo>
                    <a:lnTo>
                      <a:pt x="1143" y="28570"/>
                    </a:lnTo>
                    <a:cubicBezTo>
                      <a:pt x="1296" y="28400"/>
                      <a:pt x="1452" y="28229"/>
                      <a:pt x="1622" y="28059"/>
                    </a:cubicBezTo>
                    <a:cubicBezTo>
                      <a:pt x="3141" y="26540"/>
                      <a:pt x="4853" y="25637"/>
                      <a:pt x="6011" y="25637"/>
                    </a:cubicBezTo>
                    <a:cubicBezTo>
                      <a:pt x="6420" y="25637"/>
                      <a:pt x="6760" y="25749"/>
                      <a:pt x="6997" y="25987"/>
                    </a:cubicBezTo>
                    <a:cubicBezTo>
                      <a:pt x="7504" y="26493"/>
                      <a:pt x="7443" y="27457"/>
                      <a:pt x="6937" y="28570"/>
                    </a:cubicBezTo>
                    <a:lnTo>
                      <a:pt x="21836" y="26588"/>
                    </a:lnTo>
                    <a:cubicBezTo>
                      <a:pt x="23430" y="26380"/>
                      <a:pt x="24938" y="25764"/>
                      <a:pt x="26225" y="24804"/>
                    </a:cubicBezTo>
                    <a:lnTo>
                      <a:pt x="42919" y="12356"/>
                    </a:lnTo>
                    <a:lnTo>
                      <a:pt x="59485" y="1"/>
                    </a:lnTo>
                    <a:close/>
                    <a:moveTo>
                      <a:pt x="103037" y="44268"/>
                    </a:moveTo>
                    <a:cubicBezTo>
                      <a:pt x="103486" y="44268"/>
                      <a:pt x="103857" y="44635"/>
                      <a:pt x="103857" y="45084"/>
                    </a:cubicBezTo>
                    <a:cubicBezTo>
                      <a:pt x="103857" y="45534"/>
                      <a:pt x="103486" y="45903"/>
                      <a:pt x="103037" y="45903"/>
                    </a:cubicBezTo>
                    <a:lnTo>
                      <a:pt x="97413" y="45903"/>
                    </a:lnTo>
                    <a:cubicBezTo>
                      <a:pt x="96963" y="45903"/>
                      <a:pt x="96597" y="45534"/>
                      <a:pt x="96597" y="45084"/>
                    </a:cubicBezTo>
                    <a:cubicBezTo>
                      <a:pt x="96597" y="44635"/>
                      <a:pt x="96963" y="44268"/>
                      <a:pt x="97413" y="44268"/>
                    </a:cubicBezTo>
                    <a:close/>
                    <a:moveTo>
                      <a:pt x="128237" y="26706"/>
                    </a:moveTo>
                    <a:cubicBezTo>
                      <a:pt x="108456" y="26706"/>
                      <a:pt x="106641" y="43095"/>
                      <a:pt x="106641" y="43095"/>
                    </a:cubicBezTo>
                    <a:lnTo>
                      <a:pt x="96343" y="43095"/>
                    </a:lnTo>
                    <a:cubicBezTo>
                      <a:pt x="93316" y="48352"/>
                      <a:pt x="87173" y="48636"/>
                      <a:pt x="87173" y="48636"/>
                    </a:cubicBezTo>
                    <a:lnTo>
                      <a:pt x="41535" y="48636"/>
                    </a:lnTo>
                    <a:cubicBezTo>
                      <a:pt x="41609" y="50506"/>
                      <a:pt x="41474" y="51742"/>
                      <a:pt x="41474" y="51742"/>
                    </a:cubicBezTo>
                    <a:cubicBezTo>
                      <a:pt x="41474" y="51742"/>
                      <a:pt x="69750" y="51783"/>
                      <a:pt x="89300" y="51783"/>
                    </a:cubicBezTo>
                    <a:cubicBezTo>
                      <a:pt x="99076" y="51783"/>
                      <a:pt x="106669" y="51772"/>
                      <a:pt x="107456" y="51742"/>
                    </a:cubicBezTo>
                    <a:cubicBezTo>
                      <a:pt x="109816" y="51650"/>
                      <a:pt x="111199" y="47868"/>
                      <a:pt x="111199" y="47868"/>
                    </a:cubicBezTo>
                    <a:lnTo>
                      <a:pt x="111212" y="47868"/>
                    </a:lnTo>
                    <a:cubicBezTo>
                      <a:pt x="111401" y="41122"/>
                      <a:pt x="114009" y="31873"/>
                      <a:pt x="126759" y="31326"/>
                    </a:cubicBezTo>
                    <a:cubicBezTo>
                      <a:pt x="127131" y="31310"/>
                      <a:pt x="127495" y="31303"/>
                      <a:pt x="127851" y="31303"/>
                    </a:cubicBezTo>
                    <a:cubicBezTo>
                      <a:pt x="146811" y="31303"/>
                      <a:pt x="143125" y="53434"/>
                      <a:pt x="143125" y="53434"/>
                    </a:cubicBezTo>
                    <a:lnTo>
                      <a:pt x="143129" y="53430"/>
                    </a:lnTo>
                    <a:cubicBezTo>
                      <a:pt x="145175" y="51611"/>
                      <a:pt x="146413" y="49185"/>
                      <a:pt x="147138" y="46658"/>
                    </a:cubicBezTo>
                    <a:lnTo>
                      <a:pt x="147134" y="46658"/>
                    </a:lnTo>
                    <a:cubicBezTo>
                      <a:pt x="147134" y="46658"/>
                      <a:pt x="148024" y="26706"/>
                      <a:pt x="128237" y="26706"/>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10"/>
              <p:cNvSpPr/>
              <p:nvPr/>
            </p:nvSpPr>
            <p:spPr>
              <a:xfrm>
                <a:off x="1904151" y="2324440"/>
                <a:ext cx="3375956" cy="1258550"/>
              </a:xfrm>
              <a:custGeom>
                <a:avLst/>
                <a:gdLst/>
                <a:ahLst/>
                <a:cxnLst/>
                <a:rect l="l" t="t" r="r" b="b"/>
                <a:pathLst>
                  <a:path w="156240" h="58246" extrusionOk="0">
                    <a:moveTo>
                      <a:pt x="41789" y="29699"/>
                    </a:moveTo>
                    <a:cubicBezTo>
                      <a:pt x="42539" y="29699"/>
                      <a:pt x="43149" y="30074"/>
                      <a:pt x="43149" y="30536"/>
                    </a:cubicBezTo>
                    <a:cubicBezTo>
                      <a:pt x="43149" y="30999"/>
                      <a:pt x="42539" y="31374"/>
                      <a:pt x="41789" y="31374"/>
                    </a:cubicBezTo>
                    <a:cubicBezTo>
                      <a:pt x="41034" y="31374"/>
                      <a:pt x="40427" y="30999"/>
                      <a:pt x="40427" y="30536"/>
                    </a:cubicBezTo>
                    <a:cubicBezTo>
                      <a:pt x="40427" y="30074"/>
                      <a:pt x="41034" y="29699"/>
                      <a:pt x="41789" y="29699"/>
                    </a:cubicBezTo>
                    <a:close/>
                    <a:moveTo>
                      <a:pt x="7759" y="38673"/>
                    </a:moveTo>
                    <a:cubicBezTo>
                      <a:pt x="8346" y="38673"/>
                      <a:pt x="8886" y="38884"/>
                      <a:pt x="9249" y="39310"/>
                    </a:cubicBezTo>
                    <a:cubicBezTo>
                      <a:pt x="10017" y="40209"/>
                      <a:pt x="9720" y="41713"/>
                      <a:pt x="8591" y="42678"/>
                    </a:cubicBezTo>
                    <a:cubicBezTo>
                      <a:pt x="7999" y="43183"/>
                      <a:pt x="7296" y="43438"/>
                      <a:pt x="6651" y="43438"/>
                    </a:cubicBezTo>
                    <a:cubicBezTo>
                      <a:pt x="6064" y="43438"/>
                      <a:pt x="5525" y="43227"/>
                      <a:pt x="5161" y="42800"/>
                    </a:cubicBezTo>
                    <a:cubicBezTo>
                      <a:pt x="4393" y="41906"/>
                      <a:pt x="4690" y="40396"/>
                      <a:pt x="5820" y="39433"/>
                    </a:cubicBezTo>
                    <a:cubicBezTo>
                      <a:pt x="6411" y="38928"/>
                      <a:pt x="7114" y="38673"/>
                      <a:pt x="7759" y="38673"/>
                    </a:cubicBezTo>
                    <a:close/>
                    <a:moveTo>
                      <a:pt x="93813" y="0"/>
                    </a:moveTo>
                    <a:cubicBezTo>
                      <a:pt x="83966" y="0"/>
                      <a:pt x="74440" y="615"/>
                      <a:pt x="69219" y="2604"/>
                    </a:cubicBezTo>
                    <a:cubicBezTo>
                      <a:pt x="68472" y="2887"/>
                      <a:pt x="67670" y="3228"/>
                      <a:pt x="66814" y="3621"/>
                    </a:cubicBezTo>
                    <a:lnTo>
                      <a:pt x="66806" y="3625"/>
                    </a:lnTo>
                    <a:lnTo>
                      <a:pt x="50240" y="15980"/>
                    </a:lnTo>
                    <a:lnTo>
                      <a:pt x="33547" y="28429"/>
                    </a:lnTo>
                    <a:cubicBezTo>
                      <a:pt x="32260" y="29388"/>
                      <a:pt x="30751" y="30004"/>
                      <a:pt x="29157" y="30214"/>
                    </a:cubicBezTo>
                    <a:lnTo>
                      <a:pt x="14258" y="32194"/>
                    </a:lnTo>
                    <a:cubicBezTo>
                      <a:pt x="13853" y="33084"/>
                      <a:pt x="13162" y="34066"/>
                      <a:pt x="12246" y="34982"/>
                    </a:cubicBezTo>
                    <a:cubicBezTo>
                      <a:pt x="10727" y="36501"/>
                      <a:pt x="9015" y="37405"/>
                      <a:pt x="7859" y="37405"/>
                    </a:cubicBezTo>
                    <a:cubicBezTo>
                      <a:pt x="7451" y="37405"/>
                      <a:pt x="7112" y="37292"/>
                      <a:pt x="6875" y="37054"/>
                    </a:cubicBezTo>
                    <a:cubicBezTo>
                      <a:pt x="6038" y="36217"/>
                      <a:pt x="6749" y="34122"/>
                      <a:pt x="8464" y="32194"/>
                    </a:cubicBezTo>
                    <a:lnTo>
                      <a:pt x="7321" y="32194"/>
                    </a:lnTo>
                    <a:cubicBezTo>
                      <a:pt x="7321" y="32194"/>
                      <a:pt x="5781" y="33886"/>
                      <a:pt x="4480" y="34341"/>
                    </a:cubicBezTo>
                    <a:cubicBezTo>
                      <a:pt x="4480" y="34341"/>
                      <a:pt x="3752" y="35654"/>
                      <a:pt x="2875" y="37455"/>
                    </a:cubicBezTo>
                    <a:cubicBezTo>
                      <a:pt x="1998" y="39257"/>
                      <a:pt x="2360" y="42312"/>
                      <a:pt x="1391" y="42839"/>
                    </a:cubicBezTo>
                    <a:cubicBezTo>
                      <a:pt x="427" y="43371"/>
                      <a:pt x="365" y="44096"/>
                      <a:pt x="183" y="45445"/>
                    </a:cubicBezTo>
                    <a:cubicBezTo>
                      <a:pt x="0" y="46788"/>
                      <a:pt x="998" y="48345"/>
                      <a:pt x="998" y="48345"/>
                    </a:cubicBezTo>
                    <a:lnTo>
                      <a:pt x="4533" y="58096"/>
                    </a:lnTo>
                    <a:lnTo>
                      <a:pt x="4533" y="58101"/>
                    </a:lnTo>
                    <a:cubicBezTo>
                      <a:pt x="4981" y="58150"/>
                      <a:pt x="5462" y="58201"/>
                      <a:pt x="5959" y="58245"/>
                    </a:cubicBezTo>
                    <a:lnTo>
                      <a:pt x="5977" y="58245"/>
                    </a:lnTo>
                    <a:cubicBezTo>
                      <a:pt x="6030" y="58245"/>
                      <a:pt x="6083" y="58245"/>
                      <a:pt x="6136" y="58245"/>
                    </a:cubicBezTo>
                    <a:cubicBezTo>
                      <a:pt x="12394" y="58245"/>
                      <a:pt x="14127" y="55405"/>
                      <a:pt x="14127" y="55405"/>
                    </a:cubicBezTo>
                    <a:cubicBezTo>
                      <a:pt x="14127" y="55405"/>
                      <a:pt x="12765" y="34371"/>
                      <a:pt x="31915" y="34371"/>
                    </a:cubicBezTo>
                    <a:cubicBezTo>
                      <a:pt x="46418" y="34371"/>
                      <a:pt x="48634" y="46413"/>
                      <a:pt x="48856" y="52260"/>
                    </a:cubicBezTo>
                    <a:lnTo>
                      <a:pt x="52552" y="52260"/>
                    </a:lnTo>
                    <a:cubicBezTo>
                      <a:pt x="47220" y="38358"/>
                      <a:pt x="51439" y="22267"/>
                      <a:pt x="51522" y="21958"/>
                    </a:cubicBezTo>
                    <a:lnTo>
                      <a:pt x="51522" y="21958"/>
                    </a:lnTo>
                    <a:lnTo>
                      <a:pt x="45156" y="22224"/>
                    </a:lnTo>
                    <a:cubicBezTo>
                      <a:pt x="45151" y="22224"/>
                      <a:pt x="45146" y="22224"/>
                      <a:pt x="45141" y="22224"/>
                    </a:cubicBezTo>
                    <a:cubicBezTo>
                      <a:pt x="44789" y="22224"/>
                      <a:pt x="44620" y="21785"/>
                      <a:pt x="44895" y="21552"/>
                    </a:cubicBezTo>
                    <a:cubicBezTo>
                      <a:pt x="46025" y="20605"/>
                      <a:pt x="48159" y="18843"/>
                      <a:pt x="50855" y="16806"/>
                    </a:cubicBezTo>
                    <a:cubicBezTo>
                      <a:pt x="51439" y="16364"/>
                      <a:pt x="52055" y="15907"/>
                      <a:pt x="52687" y="15444"/>
                    </a:cubicBezTo>
                    <a:cubicBezTo>
                      <a:pt x="58477" y="11216"/>
                      <a:pt x="66112" y="6343"/>
                      <a:pt x="72212" y="4964"/>
                    </a:cubicBezTo>
                    <a:cubicBezTo>
                      <a:pt x="80102" y="3183"/>
                      <a:pt x="89758" y="2780"/>
                      <a:pt x="96215" y="2780"/>
                    </a:cubicBezTo>
                    <a:cubicBezTo>
                      <a:pt x="98935" y="2780"/>
                      <a:pt x="101087" y="2852"/>
                      <a:pt x="102300" y="2922"/>
                    </a:cubicBezTo>
                    <a:cubicBezTo>
                      <a:pt x="107570" y="3227"/>
                      <a:pt x="119040" y="2988"/>
                      <a:pt x="126733" y="16958"/>
                    </a:cubicBezTo>
                    <a:cubicBezTo>
                      <a:pt x="127186" y="17782"/>
                      <a:pt x="126615" y="18803"/>
                      <a:pt x="125672" y="18842"/>
                    </a:cubicBezTo>
                    <a:lnTo>
                      <a:pt x="104668" y="19723"/>
                    </a:lnTo>
                    <a:cubicBezTo>
                      <a:pt x="105131" y="23663"/>
                      <a:pt x="106680" y="38581"/>
                      <a:pt x="104550" y="44763"/>
                    </a:cubicBezTo>
                    <a:cubicBezTo>
                      <a:pt x="104302" y="45484"/>
                      <a:pt x="104005" y="46129"/>
                      <a:pt x="103664" y="46718"/>
                    </a:cubicBezTo>
                    <a:lnTo>
                      <a:pt x="113962" y="46718"/>
                    </a:lnTo>
                    <a:cubicBezTo>
                      <a:pt x="113962" y="46718"/>
                      <a:pt x="115777" y="30330"/>
                      <a:pt x="135559" y="30330"/>
                    </a:cubicBezTo>
                    <a:cubicBezTo>
                      <a:pt x="155345" y="30330"/>
                      <a:pt x="154455" y="50282"/>
                      <a:pt x="154455" y="50282"/>
                    </a:cubicBezTo>
                    <a:lnTo>
                      <a:pt x="154459" y="50282"/>
                    </a:lnTo>
                    <a:cubicBezTo>
                      <a:pt x="156239" y="44074"/>
                      <a:pt x="154935" y="37251"/>
                      <a:pt x="154935" y="37251"/>
                    </a:cubicBezTo>
                    <a:lnTo>
                      <a:pt x="154939" y="37251"/>
                    </a:lnTo>
                    <a:cubicBezTo>
                      <a:pt x="154294" y="35872"/>
                      <a:pt x="153622" y="34973"/>
                      <a:pt x="153255" y="34868"/>
                    </a:cubicBezTo>
                    <a:lnTo>
                      <a:pt x="151780" y="34746"/>
                    </a:lnTo>
                    <a:cubicBezTo>
                      <a:pt x="151344" y="34707"/>
                      <a:pt x="150939" y="34506"/>
                      <a:pt x="150645" y="34180"/>
                    </a:cubicBezTo>
                    <a:cubicBezTo>
                      <a:pt x="149416" y="32809"/>
                      <a:pt x="146100" y="29083"/>
                      <a:pt x="145703" y="28380"/>
                    </a:cubicBezTo>
                    <a:cubicBezTo>
                      <a:pt x="145214" y="27517"/>
                      <a:pt x="142365" y="24807"/>
                      <a:pt x="143979" y="24680"/>
                    </a:cubicBezTo>
                    <a:cubicBezTo>
                      <a:pt x="144046" y="24675"/>
                      <a:pt x="144119" y="24673"/>
                      <a:pt x="144197" y="24673"/>
                    </a:cubicBezTo>
                    <a:cubicBezTo>
                      <a:pt x="145979" y="24673"/>
                      <a:pt x="150328" y="25954"/>
                      <a:pt x="150328" y="25954"/>
                    </a:cubicBezTo>
                    <a:cubicBezTo>
                      <a:pt x="150105" y="25493"/>
                      <a:pt x="149882" y="25109"/>
                      <a:pt x="149673" y="24843"/>
                    </a:cubicBezTo>
                    <a:cubicBezTo>
                      <a:pt x="148129" y="22887"/>
                      <a:pt x="147631" y="24296"/>
                      <a:pt x="145589" y="22028"/>
                    </a:cubicBezTo>
                    <a:cubicBezTo>
                      <a:pt x="145152" y="21544"/>
                      <a:pt x="144341" y="20349"/>
                      <a:pt x="143215" y="18760"/>
                    </a:cubicBezTo>
                    <a:lnTo>
                      <a:pt x="139525" y="18760"/>
                    </a:lnTo>
                    <a:cubicBezTo>
                      <a:pt x="131977" y="7413"/>
                      <a:pt x="122103" y="3211"/>
                      <a:pt x="122103" y="3211"/>
                    </a:cubicBezTo>
                    <a:lnTo>
                      <a:pt x="122103" y="1308"/>
                    </a:lnTo>
                    <a:lnTo>
                      <a:pt x="122103" y="1304"/>
                    </a:lnTo>
                    <a:cubicBezTo>
                      <a:pt x="121562" y="1203"/>
                      <a:pt x="121017" y="1133"/>
                      <a:pt x="120463" y="1094"/>
                    </a:cubicBezTo>
                    <a:cubicBezTo>
                      <a:pt x="113967" y="624"/>
                      <a:pt x="103728" y="0"/>
                      <a:pt x="93813" y="0"/>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10"/>
              <p:cNvSpPr/>
              <p:nvPr/>
            </p:nvSpPr>
            <p:spPr>
              <a:xfrm>
                <a:off x="2392223" y="3257975"/>
                <a:ext cx="2622632" cy="408339"/>
              </a:xfrm>
              <a:custGeom>
                <a:avLst/>
                <a:gdLst/>
                <a:ahLst/>
                <a:cxnLst/>
                <a:rect l="l" t="t" r="r" b="b"/>
                <a:pathLst>
                  <a:path w="121376" h="18898" extrusionOk="0">
                    <a:moveTo>
                      <a:pt x="113252" y="743"/>
                    </a:moveTo>
                    <a:cubicBezTo>
                      <a:pt x="113971" y="743"/>
                      <a:pt x="114503" y="1414"/>
                      <a:pt x="114342" y="2113"/>
                    </a:cubicBezTo>
                    <a:lnTo>
                      <a:pt x="113165" y="7235"/>
                    </a:lnTo>
                    <a:cubicBezTo>
                      <a:pt x="113216" y="7257"/>
                      <a:pt x="113270" y="7278"/>
                      <a:pt x="113317" y="7300"/>
                    </a:cubicBezTo>
                    <a:lnTo>
                      <a:pt x="116127" y="2810"/>
                    </a:lnTo>
                    <a:cubicBezTo>
                      <a:pt x="116341" y="2465"/>
                      <a:pt x="116707" y="2284"/>
                      <a:pt x="117076" y="2284"/>
                    </a:cubicBezTo>
                    <a:cubicBezTo>
                      <a:pt x="117360" y="2284"/>
                      <a:pt x="117646" y="2391"/>
                      <a:pt x="117868" y="2613"/>
                    </a:cubicBezTo>
                    <a:lnTo>
                      <a:pt x="118941" y="3688"/>
                    </a:lnTo>
                    <a:cubicBezTo>
                      <a:pt x="119452" y="4194"/>
                      <a:pt x="119351" y="5044"/>
                      <a:pt x="118746" y="5423"/>
                    </a:cubicBezTo>
                    <a:lnTo>
                      <a:pt x="114256" y="8238"/>
                    </a:lnTo>
                    <a:cubicBezTo>
                      <a:pt x="114282" y="8286"/>
                      <a:pt x="114299" y="8342"/>
                      <a:pt x="114321" y="8400"/>
                    </a:cubicBezTo>
                    <a:lnTo>
                      <a:pt x="119482" y="7208"/>
                    </a:lnTo>
                    <a:cubicBezTo>
                      <a:pt x="119567" y="7188"/>
                      <a:pt x="119652" y="7179"/>
                      <a:pt x="119735" y="7179"/>
                    </a:cubicBezTo>
                    <a:cubicBezTo>
                      <a:pt x="120336" y="7179"/>
                      <a:pt x="120848" y="7666"/>
                      <a:pt x="120848" y="8299"/>
                    </a:cubicBezTo>
                    <a:lnTo>
                      <a:pt x="120848" y="9818"/>
                    </a:lnTo>
                    <a:cubicBezTo>
                      <a:pt x="120848" y="10449"/>
                      <a:pt x="120337" y="10937"/>
                      <a:pt x="119737" y="10937"/>
                    </a:cubicBezTo>
                    <a:cubicBezTo>
                      <a:pt x="119653" y="10937"/>
                      <a:pt x="119568" y="10928"/>
                      <a:pt x="119482" y="10908"/>
                    </a:cubicBezTo>
                    <a:lnTo>
                      <a:pt x="114299" y="9717"/>
                    </a:lnTo>
                    <a:cubicBezTo>
                      <a:pt x="114285" y="9760"/>
                      <a:pt x="114268" y="9796"/>
                      <a:pt x="114250" y="9835"/>
                    </a:cubicBezTo>
                    <a:lnTo>
                      <a:pt x="118776" y="12662"/>
                    </a:lnTo>
                    <a:cubicBezTo>
                      <a:pt x="119381" y="13046"/>
                      <a:pt x="119477" y="13893"/>
                      <a:pt x="118967" y="14404"/>
                    </a:cubicBezTo>
                    <a:lnTo>
                      <a:pt x="117894" y="15476"/>
                    </a:lnTo>
                    <a:cubicBezTo>
                      <a:pt x="117674" y="15697"/>
                      <a:pt x="117389" y="15804"/>
                      <a:pt x="117105" y="15804"/>
                    </a:cubicBezTo>
                    <a:cubicBezTo>
                      <a:pt x="116736" y="15804"/>
                      <a:pt x="116370" y="15623"/>
                      <a:pt x="116153" y="15275"/>
                    </a:cubicBezTo>
                    <a:lnTo>
                      <a:pt x="113326" y="10755"/>
                    </a:lnTo>
                    <a:cubicBezTo>
                      <a:pt x="113268" y="10786"/>
                      <a:pt x="113203" y="10813"/>
                      <a:pt x="113133" y="10835"/>
                    </a:cubicBezTo>
                    <a:lnTo>
                      <a:pt x="114342" y="16088"/>
                    </a:lnTo>
                    <a:cubicBezTo>
                      <a:pt x="114503" y="16789"/>
                      <a:pt x="113971" y="17457"/>
                      <a:pt x="113251" y="17457"/>
                    </a:cubicBezTo>
                    <a:lnTo>
                      <a:pt x="111738" y="17457"/>
                    </a:lnTo>
                    <a:cubicBezTo>
                      <a:pt x="111018" y="17457"/>
                      <a:pt x="110486" y="16789"/>
                      <a:pt x="110647" y="16088"/>
                    </a:cubicBezTo>
                    <a:lnTo>
                      <a:pt x="111860" y="10813"/>
                    </a:lnTo>
                    <a:cubicBezTo>
                      <a:pt x="111811" y="10799"/>
                      <a:pt x="111760" y="10777"/>
                      <a:pt x="111711" y="10755"/>
                    </a:cubicBezTo>
                    <a:lnTo>
                      <a:pt x="108862" y="15307"/>
                    </a:lnTo>
                    <a:cubicBezTo>
                      <a:pt x="108645" y="15652"/>
                      <a:pt x="108280" y="15832"/>
                      <a:pt x="107911" y="15832"/>
                    </a:cubicBezTo>
                    <a:cubicBezTo>
                      <a:pt x="107628" y="15832"/>
                      <a:pt x="107344" y="15726"/>
                      <a:pt x="107122" y="15507"/>
                    </a:cubicBezTo>
                    <a:lnTo>
                      <a:pt x="106048" y="14434"/>
                    </a:lnTo>
                    <a:cubicBezTo>
                      <a:pt x="105542" y="13923"/>
                      <a:pt x="105634" y="13072"/>
                      <a:pt x="106245" y="12692"/>
                    </a:cubicBezTo>
                    <a:lnTo>
                      <a:pt x="110799" y="9839"/>
                    </a:lnTo>
                    <a:cubicBezTo>
                      <a:pt x="110778" y="9796"/>
                      <a:pt x="110760" y="9752"/>
                      <a:pt x="110743" y="9704"/>
                    </a:cubicBezTo>
                    <a:lnTo>
                      <a:pt x="105507" y="10908"/>
                    </a:lnTo>
                    <a:cubicBezTo>
                      <a:pt x="105422" y="10927"/>
                      <a:pt x="105337" y="10937"/>
                      <a:pt x="105254" y="10937"/>
                    </a:cubicBezTo>
                    <a:cubicBezTo>
                      <a:pt x="104652" y="10937"/>
                      <a:pt x="104137" y="10449"/>
                      <a:pt x="104137" y="9818"/>
                    </a:cubicBezTo>
                    <a:lnTo>
                      <a:pt x="104137" y="8299"/>
                    </a:lnTo>
                    <a:cubicBezTo>
                      <a:pt x="104137" y="7666"/>
                      <a:pt x="104652" y="7179"/>
                      <a:pt x="105254" y="7179"/>
                    </a:cubicBezTo>
                    <a:cubicBezTo>
                      <a:pt x="105337" y="7179"/>
                      <a:pt x="105422" y="7188"/>
                      <a:pt x="105507" y="7208"/>
                    </a:cubicBezTo>
                    <a:lnTo>
                      <a:pt x="110721" y="8413"/>
                    </a:lnTo>
                    <a:cubicBezTo>
                      <a:pt x="110743" y="8347"/>
                      <a:pt x="110769" y="8282"/>
                      <a:pt x="110795" y="8225"/>
                    </a:cubicBezTo>
                    <a:lnTo>
                      <a:pt x="106275" y="5393"/>
                    </a:lnTo>
                    <a:cubicBezTo>
                      <a:pt x="105664" y="5014"/>
                      <a:pt x="105569" y="4167"/>
                      <a:pt x="106080" y="3657"/>
                    </a:cubicBezTo>
                    <a:lnTo>
                      <a:pt x="107152" y="2583"/>
                    </a:lnTo>
                    <a:cubicBezTo>
                      <a:pt x="107372" y="2362"/>
                      <a:pt x="107656" y="2255"/>
                      <a:pt x="107940" y="2255"/>
                    </a:cubicBezTo>
                    <a:cubicBezTo>
                      <a:pt x="108309" y="2255"/>
                      <a:pt x="108676" y="2437"/>
                      <a:pt x="108894" y="2780"/>
                    </a:cubicBezTo>
                    <a:lnTo>
                      <a:pt x="111721" y="7304"/>
                    </a:lnTo>
                    <a:cubicBezTo>
                      <a:pt x="111751" y="7287"/>
                      <a:pt x="111790" y="7270"/>
                      <a:pt x="111830" y="7257"/>
                    </a:cubicBezTo>
                    <a:lnTo>
                      <a:pt x="110647" y="2113"/>
                    </a:lnTo>
                    <a:cubicBezTo>
                      <a:pt x="110486" y="1414"/>
                      <a:pt x="111018" y="743"/>
                      <a:pt x="111738" y="743"/>
                    </a:cubicBezTo>
                    <a:close/>
                    <a:moveTo>
                      <a:pt x="112313" y="1"/>
                    </a:moveTo>
                    <a:cubicBezTo>
                      <a:pt x="107318" y="1"/>
                      <a:pt x="103257" y="4063"/>
                      <a:pt x="103257" y="9059"/>
                    </a:cubicBezTo>
                    <a:cubicBezTo>
                      <a:pt x="103257" y="14054"/>
                      <a:pt x="107318" y="18121"/>
                      <a:pt x="112313" y="18121"/>
                    </a:cubicBezTo>
                    <a:cubicBezTo>
                      <a:pt x="117309" y="18121"/>
                      <a:pt x="121376" y="14054"/>
                      <a:pt x="121376" y="9059"/>
                    </a:cubicBezTo>
                    <a:cubicBezTo>
                      <a:pt x="121376" y="4063"/>
                      <a:pt x="117309" y="1"/>
                      <a:pt x="112313" y="1"/>
                    </a:cubicBezTo>
                    <a:close/>
                    <a:moveTo>
                      <a:pt x="10001" y="1519"/>
                    </a:moveTo>
                    <a:cubicBezTo>
                      <a:pt x="10717" y="1519"/>
                      <a:pt x="11253" y="2191"/>
                      <a:pt x="11092" y="2890"/>
                    </a:cubicBezTo>
                    <a:lnTo>
                      <a:pt x="9913" y="8012"/>
                    </a:lnTo>
                    <a:cubicBezTo>
                      <a:pt x="9966" y="8033"/>
                      <a:pt x="10018" y="8051"/>
                      <a:pt x="10067" y="8076"/>
                    </a:cubicBezTo>
                    <a:lnTo>
                      <a:pt x="12877" y="3587"/>
                    </a:lnTo>
                    <a:cubicBezTo>
                      <a:pt x="13092" y="3241"/>
                      <a:pt x="13456" y="3060"/>
                      <a:pt x="13825" y="3060"/>
                    </a:cubicBezTo>
                    <a:cubicBezTo>
                      <a:pt x="14108" y="3060"/>
                      <a:pt x="14394" y="3166"/>
                      <a:pt x="14617" y="3386"/>
                    </a:cubicBezTo>
                    <a:lnTo>
                      <a:pt x="15691" y="4460"/>
                    </a:lnTo>
                    <a:cubicBezTo>
                      <a:pt x="16196" y="4970"/>
                      <a:pt x="16101" y="5820"/>
                      <a:pt x="15490" y="6200"/>
                    </a:cubicBezTo>
                    <a:lnTo>
                      <a:pt x="11000" y="9010"/>
                    </a:lnTo>
                    <a:cubicBezTo>
                      <a:pt x="11026" y="9063"/>
                      <a:pt x="11048" y="9119"/>
                      <a:pt x="11069" y="9172"/>
                    </a:cubicBezTo>
                    <a:lnTo>
                      <a:pt x="16227" y="7984"/>
                    </a:lnTo>
                    <a:cubicBezTo>
                      <a:pt x="16313" y="7965"/>
                      <a:pt x="16397" y="7956"/>
                      <a:pt x="16481" y="7956"/>
                    </a:cubicBezTo>
                    <a:cubicBezTo>
                      <a:pt x="17082" y="7956"/>
                      <a:pt x="17596" y="8443"/>
                      <a:pt x="17596" y="9076"/>
                    </a:cubicBezTo>
                    <a:lnTo>
                      <a:pt x="17596" y="10594"/>
                    </a:lnTo>
                    <a:cubicBezTo>
                      <a:pt x="17596" y="11226"/>
                      <a:pt x="17082" y="11714"/>
                      <a:pt x="16482" y="11714"/>
                    </a:cubicBezTo>
                    <a:cubicBezTo>
                      <a:pt x="16398" y="11714"/>
                      <a:pt x="16313" y="11704"/>
                      <a:pt x="16227" y="11684"/>
                    </a:cubicBezTo>
                    <a:lnTo>
                      <a:pt x="11048" y="10494"/>
                    </a:lnTo>
                    <a:cubicBezTo>
                      <a:pt x="11030" y="10537"/>
                      <a:pt x="11013" y="10573"/>
                      <a:pt x="10996" y="10612"/>
                    </a:cubicBezTo>
                    <a:lnTo>
                      <a:pt x="15520" y="13439"/>
                    </a:lnTo>
                    <a:cubicBezTo>
                      <a:pt x="16131" y="13823"/>
                      <a:pt x="16223" y="14668"/>
                      <a:pt x="15717" y="15174"/>
                    </a:cubicBezTo>
                    <a:lnTo>
                      <a:pt x="14643" y="16249"/>
                    </a:lnTo>
                    <a:cubicBezTo>
                      <a:pt x="14421" y="16471"/>
                      <a:pt x="14135" y="16578"/>
                      <a:pt x="13852" y="16578"/>
                    </a:cubicBezTo>
                    <a:cubicBezTo>
                      <a:pt x="13484" y="16578"/>
                      <a:pt x="13120" y="16397"/>
                      <a:pt x="12903" y="16052"/>
                    </a:cubicBezTo>
                    <a:lnTo>
                      <a:pt x="10074" y="11532"/>
                    </a:lnTo>
                    <a:cubicBezTo>
                      <a:pt x="10014" y="11562"/>
                      <a:pt x="9952" y="11584"/>
                      <a:pt x="9883" y="11611"/>
                    </a:cubicBezTo>
                    <a:lnTo>
                      <a:pt x="11091" y="16864"/>
                    </a:lnTo>
                    <a:cubicBezTo>
                      <a:pt x="11253" y="17562"/>
                      <a:pt x="10717" y="18233"/>
                      <a:pt x="10001" y="18233"/>
                    </a:cubicBezTo>
                    <a:lnTo>
                      <a:pt x="8482" y="18233"/>
                    </a:lnTo>
                    <a:cubicBezTo>
                      <a:pt x="7762" y="18233"/>
                      <a:pt x="7230" y="17562"/>
                      <a:pt x="7392" y="16864"/>
                    </a:cubicBezTo>
                    <a:lnTo>
                      <a:pt x="8609" y="11588"/>
                    </a:lnTo>
                    <a:cubicBezTo>
                      <a:pt x="8557" y="11571"/>
                      <a:pt x="8508" y="11554"/>
                      <a:pt x="8461" y="11528"/>
                    </a:cubicBezTo>
                    <a:lnTo>
                      <a:pt x="5612" y="16083"/>
                    </a:lnTo>
                    <a:cubicBezTo>
                      <a:pt x="5395" y="16428"/>
                      <a:pt x="5029" y="16608"/>
                      <a:pt x="4661" y="16608"/>
                    </a:cubicBezTo>
                    <a:cubicBezTo>
                      <a:pt x="4377" y="16608"/>
                      <a:pt x="4091" y="16501"/>
                      <a:pt x="3871" y="16279"/>
                    </a:cubicBezTo>
                    <a:lnTo>
                      <a:pt x="2798" y="15206"/>
                    </a:lnTo>
                    <a:cubicBezTo>
                      <a:pt x="2287" y="14700"/>
                      <a:pt x="2382" y="13849"/>
                      <a:pt x="2993" y="13469"/>
                    </a:cubicBezTo>
                    <a:lnTo>
                      <a:pt x="7549" y="10616"/>
                    </a:lnTo>
                    <a:cubicBezTo>
                      <a:pt x="7523" y="10573"/>
                      <a:pt x="7509" y="10524"/>
                      <a:pt x="7492" y="10481"/>
                    </a:cubicBezTo>
                    <a:lnTo>
                      <a:pt x="2251" y="11684"/>
                    </a:lnTo>
                    <a:cubicBezTo>
                      <a:pt x="2167" y="11704"/>
                      <a:pt x="2082" y="11713"/>
                      <a:pt x="2000" y="11713"/>
                    </a:cubicBezTo>
                    <a:cubicBezTo>
                      <a:pt x="1402" y="11713"/>
                      <a:pt x="887" y="11226"/>
                      <a:pt x="887" y="10594"/>
                    </a:cubicBezTo>
                    <a:lnTo>
                      <a:pt x="887" y="9076"/>
                    </a:lnTo>
                    <a:cubicBezTo>
                      <a:pt x="887" y="8443"/>
                      <a:pt x="1402" y="7956"/>
                      <a:pt x="2000" y="7956"/>
                    </a:cubicBezTo>
                    <a:cubicBezTo>
                      <a:pt x="2082" y="7956"/>
                      <a:pt x="2167" y="7965"/>
                      <a:pt x="2251" y="7984"/>
                    </a:cubicBezTo>
                    <a:lnTo>
                      <a:pt x="7470" y="9185"/>
                    </a:lnTo>
                    <a:cubicBezTo>
                      <a:pt x="7492" y="9123"/>
                      <a:pt x="7519" y="9059"/>
                      <a:pt x="7545" y="9001"/>
                    </a:cubicBezTo>
                    <a:lnTo>
                      <a:pt x="3019" y="6170"/>
                    </a:lnTo>
                    <a:cubicBezTo>
                      <a:pt x="2414" y="5790"/>
                      <a:pt x="2318" y="4944"/>
                      <a:pt x="2828" y="4434"/>
                    </a:cubicBezTo>
                    <a:lnTo>
                      <a:pt x="3901" y="3360"/>
                    </a:lnTo>
                    <a:cubicBezTo>
                      <a:pt x="4121" y="3138"/>
                      <a:pt x="4406" y="3031"/>
                      <a:pt x="4690" y="3031"/>
                    </a:cubicBezTo>
                    <a:cubicBezTo>
                      <a:pt x="5058" y="3031"/>
                      <a:pt x="5423" y="3211"/>
                      <a:pt x="5638" y="3557"/>
                    </a:cubicBezTo>
                    <a:lnTo>
                      <a:pt x="8465" y="8081"/>
                    </a:lnTo>
                    <a:cubicBezTo>
                      <a:pt x="8500" y="8064"/>
                      <a:pt x="8540" y="8046"/>
                      <a:pt x="8579" y="8033"/>
                    </a:cubicBezTo>
                    <a:lnTo>
                      <a:pt x="7392" y="2890"/>
                    </a:lnTo>
                    <a:cubicBezTo>
                      <a:pt x="7230" y="2191"/>
                      <a:pt x="7763" y="1519"/>
                      <a:pt x="8482" y="1519"/>
                    </a:cubicBezTo>
                    <a:close/>
                    <a:moveTo>
                      <a:pt x="9063" y="773"/>
                    </a:moveTo>
                    <a:cubicBezTo>
                      <a:pt x="4068" y="773"/>
                      <a:pt x="1" y="4840"/>
                      <a:pt x="1" y="9835"/>
                    </a:cubicBezTo>
                    <a:cubicBezTo>
                      <a:pt x="1" y="14831"/>
                      <a:pt x="4068" y="18897"/>
                      <a:pt x="9063" y="18897"/>
                    </a:cubicBezTo>
                    <a:cubicBezTo>
                      <a:pt x="14059" y="18897"/>
                      <a:pt x="18126" y="14831"/>
                      <a:pt x="18126" y="9835"/>
                    </a:cubicBezTo>
                    <a:cubicBezTo>
                      <a:pt x="18126" y="4840"/>
                      <a:pt x="14059" y="773"/>
                      <a:pt x="9063" y="773"/>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10"/>
              <p:cNvSpPr/>
              <p:nvPr/>
            </p:nvSpPr>
            <p:spPr>
              <a:xfrm>
                <a:off x="2355941" y="3221585"/>
                <a:ext cx="2695298" cy="481005"/>
              </a:xfrm>
              <a:custGeom>
                <a:avLst/>
                <a:gdLst/>
                <a:ahLst/>
                <a:cxnLst/>
                <a:rect l="l" t="t" r="r" b="b"/>
                <a:pathLst>
                  <a:path w="124739" h="22261" extrusionOk="0">
                    <a:moveTo>
                      <a:pt x="114202" y="8810"/>
                    </a:moveTo>
                    <a:cubicBezTo>
                      <a:pt x="113958" y="8810"/>
                      <a:pt x="113722" y="8857"/>
                      <a:pt x="113508" y="8941"/>
                    </a:cubicBezTo>
                    <a:cubicBezTo>
                      <a:pt x="113469" y="8954"/>
                      <a:pt x="113430" y="8971"/>
                      <a:pt x="113400" y="8988"/>
                    </a:cubicBezTo>
                    <a:cubicBezTo>
                      <a:pt x="112989" y="9177"/>
                      <a:pt x="112667" y="9503"/>
                      <a:pt x="112474" y="9909"/>
                    </a:cubicBezTo>
                    <a:cubicBezTo>
                      <a:pt x="112448" y="9966"/>
                      <a:pt x="112422" y="10031"/>
                      <a:pt x="112400" y="10097"/>
                    </a:cubicBezTo>
                    <a:cubicBezTo>
                      <a:pt x="112334" y="10288"/>
                      <a:pt x="112300" y="10494"/>
                      <a:pt x="112300" y="10717"/>
                    </a:cubicBezTo>
                    <a:cubicBezTo>
                      <a:pt x="112300" y="10953"/>
                      <a:pt x="112343" y="11178"/>
                      <a:pt x="112422" y="11388"/>
                    </a:cubicBezTo>
                    <a:cubicBezTo>
                      <a:pt x="112439" y="11436"/>
                      <a:pt x="112457" y="11480"/>
                      <a:pt x="112480" y="11523"/>
                    </a:cubicBezTo>
                    <a:cubicBezTo>
                      <a:pt x="112667" y="11925"/>
                      <a:pt x="112990" y="12248"/>
                      <a:pt x="113391" y="12439"/>
                    </a:cubicBezTo>
                    <a:cubicBezTo>
                      <a:pt x="113439" y="12461"/>
                      <a:pt x="113490" y="12483"/>
                      <a:pt x="113539" y="12497"/>
                    </a:cubicBezTo>
                    <a:cubicBezTo>
                      <a:pt x="113744" y="12579"/>
                      <a:pt x="113971" y="12619"/>
                      <a:pt x="114202" y="12619"/>
                    </a:cubicBezTo>
                    <a:cubicBezTo>
                      <a:pt x="114415" y="12619"/>
                      <a:pt x="114625" y="12583"/>
                      <a:pt x="114813" y="12519"/>
                    </a:cubicBezTo>
                    <a:cubicBezTo>
                      <a:pt x="114882" y="12497"/>
                      <a:pt x="114949" y="12470"/>
                      <a:pt x="115005" y="12439"/>
                    </a:cubicBezTo>
                    <a:cubicBezTo>
                      <a:pt x="115415" y="12253"/>
                      <a:pt x="115742" y="11925"/>
                      <a:pt x="115929" y="11519"/>
                    </a:cubicBezTo>
                    <a:cubicBezTo>
                      <a:pt x="115947" y="11480"/>
                      <a:pt x="115965" y="11444"/>
                      <a:pt x="115978" y="11401"/>
                    </a:cubicBezTo>
                    <a:cubicBezTo>
                      <a:pt x="116065" y="11187"/>
                      <a:pt x="116109" y="10957"/>
                      <a:pt x="116109" y="10717"/>
                    </a:cubicBezTo>
                    <a:cubicBezTo>
                      <a:pt x="116109" y="10494"/>
                      <a:pt x="116069" y="10280"/>
                      <a:pt x="116000" y="10084"/>
                    </a:cubicBezTo>
                    <a:cubicBezTo>
                      <a:pt x="115978" y="10026"/>
                      <a:pt x="115961" y="9970"/>
                      <a:pt x="115935" y="9922"/>
                    </a:cubicBezTo>
                    <a:cubicBezTo>
                      <a:pt x="115742" y="9507"/>
                      <a:pt x="115410" y="9172"/>
                      <a:pt x="114996" y="8984"/>
                    </a:cubicBezTo>
                    <a:cubicBezTo>
                      <a:pt x="114949" y="8962"/>
                      <a:pt x="114895" y="8941"/>
                      <a:pt x="114844" y="8919"/>
                    </a:cubicBezTo>
                    <a:cubicBezTo>
                      <a:pt x="114647" y="8849"/>
                      <a:pt x="114430" y="8810"/>
                      <a:pt x="114202" y="8810"/>
                    </a:cubicBezTo>
                    <a:close/>
                    <a:moveTo>
                      <a:pt x="10951" y="9586"/>
                    </a:moveTo>
                    <a:cubicBezTo>
                      <a:pt x="10702" y="9586"/>
                      <a:pt x="10468" y="9630"/>
                      <a:pt x="10258" y="9717"/>
                    </a:cubicBezTo>
                    <a:cubicBezTo>
                      <a:pt x="10219" y="9730"/>
                      <a:pt x="10179" y="9748"/>
                      <a:pt x="10144" y="9765"/>
                    </a:cubicBezTo>
                    <a:cubicBezTo>
                      <a:pt x="9739" y="9953"/>
                      <a:pt x="9411" y="10280"/>
                      <a:pt x="9224" y="10685"/>
                    </a:cubicBezTo>
                    <a:cubicBezTo>
                      <a:pt x="9198" y="10743"/>
                      <a:pt x="9172" y="10807"/>
                      <a:pt x="9149" y="10869"/>
                    </a:cubicBezTo>
                    <a:cubicBezTo>
                      <a:pt x="9084" y="11060"/>
                      <a:pt x="9044" y="11270"/>
                      <a:pt x="9044" y="11489"/>
                    </a:cubicBezTo>
                    <a:cubicBezTo>
                      <a:pt x="9044" y="11729"/>
                      <a:pt x="9089" y="11955"/>
                      <a:pt x="9171" y="12165"/>
                    </a:cubicBezTo>
                    <a:cubicBezTo>
                      <a:pt x="9189" y="12208"/>
                      <a:pt x="9202" y="12257"/>
                      <a:pt x="9228" y="12300"/>
                    </a:cubicBezTo>
                    <a:cubicBezTo>
                      <a:pt x="9415" y="12701"/>
                      <a:pt x="9739" y="13025"/>
                      <a:pt x="10140" y="13212"/>
                    </a:cubicBezTo>
                    <a:cubicBezTo>
                      <a:pt x="10187" y="13238"/>
                      <a:pt x="10236" y="13255"/>
                      <a:pt x="10288" y="13273"/>
                    </a:cubicBezTo>
                    <a:cubicBezTo>
                      <a:pt x="10493" y="13355"/>
                      <a:pt x="10721" y="13396"/>
                      <a:pt x="10951" y="13396"/>
                    </a:cubicBezTo>
                    <a:cubicBezTo>
                      <a:pt x="11165" y="13396"/>
                      <a:pt x="11371" y="13355"/>
                      <a:pt x="11562" y="13295"/>
                    </a:cubicBezTo>
                    <a:cubicBezTo>
                      <a:pt x="11632" y="13269"/>
                      <a:pt x="11693" y="13246"/>
                      <a:pt x="11755" y="13216"/>
                    </a:cubicBezTo>
                    <a:cubicBezTo>
                      <a:pt x="12160" y="13029"/>
                      <a:pt x="12487" y="12701"/>
                      <a:pt x="12675" y="12296"/>
                    </a:cubicBezTo>
                    <a:cubicBezTo>
                      <a:pt x="12692" y="12257"/>
                      <a:pt x="12709" y="12221"/>
                      <a:pt x="12727" y="12178"/>
                    </a:cubicBezTo>
                    <a:cubicBezTo>
                      <a:pt x="12810" y="11963"/>
                      <a:pt x="12853" y="11732"/>
                      <a:pt x="12853" y="11489"/>
                    </a:cubicBezTo>
                    <a:cubicBezTo>
                      <a:pt x="12853" y="11266"/>
                      <a:pt x="12819" y="11056"/>
                      <a:pt x="12748" y="10856"/>
                    </a:cubicBezTo>
                    <a:cubicBezTo>
                      <a:pt x="12727" y="10803"/>
                      <a:pt x="12705" y="10747"/>
                      <a:pt x="12679" y="10694"/>
                    </a:cubicBezTo>
                    <a:cubicBezTo>
                      <a:pt x="12491" y="10280"/>
                      <a:pt x="12160" y="9949"/>
                      <a:pt x="11746" y="9760"/>
                    </a:cubicBezTo>
                    <a:cubicBezTo>
                      <a:pt x="11697" y="9735"/>
                      <a:pt x="11645" y="9717"/>
                      <a:pt x="11592" y="9696"/>
                    </a:cubicBezTo>
                    <a:cubicBezTo>
                      <a:pt x="11397" y="9625"/>
                      <a:pt x="11174" y="9586"/>
                      <a:pt x="10951" y="9586"/>
                    </a:cubicBezTo>
                    <a:close/>
                    <a:moveTo>
                      <a:pt x="113992" y="1685"/>
                    </a:moveTo>
                    <a:cubicBezTo>
                      <a:pt x="118988" y="1685"/>
                      <a:pt x="123055" y="5747"/>
                      <a:pt x="123055" y="10743"/>
                    </a:cubicBezTo>
                    <a:cubicBezTo>
                      <a:pt x="123055" y="15738"/>
                      <a:pt x="118988" y="19805"/>
                      <a:pt x="113992" y="19805"/>
                    </a:cubicBezTo>
                    <a:cubicBezTo>
                      <a:pt x="108997" y="19805"/>
                      <a:pt x="104936" y="15738"/>
                      <a:pt x="104936" y="10743"/>
                    </a:cubicBezTo>
                    <a:cubicBezTo>
                      <a:pt x="104936" y="5747"/>
                      <a:pt x="108997" y="1685"/>
                      <a:pt x="113992" y="1685"/>
                    </a:cubicBezTo>
                    <a:close/>
                    <a:moveTo>
                      <a:pt x="10742" y="2457"/>
                    </a:moveTo>
                    <a:cubicBezTo>
                      <a:pt x="15738" y="2457"/>
                      <a:pt x="19805" y="6524"/>
                      <a:pt x="19805" y="11519"/>
                    </a:cubicBezTo>
                    <a:cubicBezTo>
                      <a:pt x="19805" y="16515"/>
                      <a:pt x="15738" y="20580"/>
                      <a:pt x="10742" y="20580"/>
                    </a:cubicBezTo>
                    <a:cubicBezTo>
                      <a:pt x="5747" y="20580"/>
                      <a:pt x="1680" y="16515"/>
                      <a:pt x="1680" y="11519"/>
                    </a:cubicBezTo>
                    <a:cubicBezTo>
                      <a:pt x="1680" y="6524"/>
                      <a:pt x="5747" y="2457"/>
                      <a:pt x="10742" y="2457"/>
                    </a:cubicBezTo>
                    <a:close/>
                    <a:moveTo>
                      <a:pt x="113992" y="1"/>
                    </a:moveTo>
                    <a:cubicBezTo>
                      <a:pt x="108072" y="1"/>
                      <a:pt x="103250" y="4822"/>
                      <a:pt x="103252" y="10743"/>
                    </a:cubicBezTo>
                    <a:cubicBezTo>
                      <a:pt x="103252" y="16667"/>
                      <a:pt x="108072" y="21489"/>
                      <a:pt x="113992" y="21489"/>
                    </a:cubicBezTo>
                    <a:cubicBezTo>
                      <a:pt x="119918" y="21489"/>
                      <a:pt x="124739" y="16667"/>
                      <a:pt x="124739" y="10743"/>
                    </a:cubicBezTo>
                    <a:cubicBezTo>
                      <a:pt x="124739" y="4822"/>
                      <a:pt x="119918" y="1"/>
                      <a:pt x="113992" y="1"/>
                    </a:cubicBezTo>
                    <a:close/>
                    <a:moveTo>
                      <a:pt x="10742" y="777"/>
                    </a:moveTo>
                    <a:cubicBezTo>
                      <a:pt x="4816" y="777"/>
                      <a:pt x="0" y="5595"/>
                      <a:pt x="0" y="11519"/>
                    </a:cubicBezTo>
                    <a:cubicBezTo>
                      <a:pt x="0" y="17444"/>
                      <a:pt x="4818" y="22261"/>
                      <a:pt x="10742" y="22261"/>
                    </a:cubicBezTo>
                    <a:cubicBezTo>
                      <a:pt x="16667" y="22261"/>
                      <a:pt x="21484" y="17444"/>
                      <a:pt x="21484" y="11519"/>
                    </a:cubicBezTo>
                    <a:cubicBezTo>
                      <a:pt x="21484" y="5595"/>
                      <a:pt x="16667" y="777"/>
                      <a:pt x="10742" y="77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10"/>
              <p:cNvSpPr/>
              <p:nvPr/>
            </p:nvSpPr>
            <p:spPr>
              <a:xfrm>
                <a:off x="1895075" y="3067145"/>
                <a:ext cx="3410744" cy="568061"/>
              </a:xfrm>
              <a:custGeom>
                <a:avLst/>
                <a:gdLst/>
                <a:ahLst/>
                <a:cxnLst/>
                <a:rect l="l" t="t" r="r" b="b"/>
                <a:pathLst>
                  <a:path w="157850" h="26290" extrusionOk="0">
                    <a:moveTo>
                      <a:pt x="155355" y="2881"/>
                    </a:moveTo>
                    <a:cubicBezTo>
                      <a:pt x="155355" y="2881"/>
                      <a:pt x="156659" y="9704"/>
                      <a:pt x="154879" y="15912"/>
                    </a:cubicBezTo>
                    <a:cubicBezTo>
                      <a:pt x="154154" y="18439"/>
                      <a:pt x="152916" y="20865"/>
                      <a:pt x="150870" y="22684"/>
                    </a:cubicBezTo>
                    <a:cubicBezTo>
                      <a:pt x="151070" y="22606"/>
                      <a:pt x="157492" y="19932"/>
                      <a:pt x="157672" y="17697"/>
                    </a:cubicBezTo>
                    <a:cubicBezTo>
                      <a:pt x="157850" y="15429"/>
                      <a:pt x="156170" y="17199"/>
                      <a:pt x="156899" y="11798"/>
                    </a:cubicBezTo>
                    <a:cubicBezTo>
                      <a:pt x="157344" y="8478"/>
                      <a:pt x="156385" y="5076"/>
                      <a:pt x="155359" y="2881"/>
                    </a:cubicBezTo>
                    <a:close/>
                    <a:moveTo>
                      <a:pt x="32335" y="1"/>
                    </a:moveTo>
                    <a:cubicBezTo>
                      <a:pt x="13185" y="1"/>
                      <a:pt x="14547" y="21035"/>
                      <a:pt x="14547" y="21035"/>
                    </a:cubicBezTo>
                    <a:cubicBezTo>
                      <a:pt x="14547" y="21035"/>
                      <a:pt x="12813" y="23877"/>
                      <a:pt x="6552" y="23877"/>
                    </a:cubicBezTo>
                    <a:cubicBezTo>
                      <a:pt x="6500" y="23877"/>
                      <a:pt x="6449" y="23876"/>
                      <a:pt x="6397" y="23876"/>
                    </a:cubicBezTo>
                    <a:lnTo>
                      <a:pt x="6379" y="23876"/>
                    </a:lnTo>
                    <a:cubicBezTo>
                      <a:pt x="5882" y="23831"/>
                      <a:pt x="5401" y="23780"/>
                      <a:pt x="4953" y="23732"/>
                    </a:cubicBezTo>
                    <a:lnTo>
                      <a:pt x="4953" y="23728"/>
                    </a:lnTo>
                    <a:lnTo>
                      <a:pt x="1418" y="13975"/>
                    </a:lnTo>
                    <a:cubicBezTo>
                      <a:pt x="1418" y="13975"/>
                      <a:pt x="0" y="19556"/>
                      <a:pt x="581" y="22810"/>
                    </a:cubicBezTo>
                    <a:cubicBezTo>
                      <a:pt x="581" y="22810"/>
                      <a:pt x="995" y="23235"/>
                      <a:pt x="2295" y="23265"/>
                    </a:cubicBezTo>
                    <a:cubicBezTo>
                      <a:pt x="2295" y="23265"/>
                      <a:pt x="2810" y="25970"/>
                      <a:pt x="3657" y="26135"/>
                    </a:cubicBezTo>
                    <a:cubicBezTo>
                      <a:pt x="4364" y="26278"/>
                      <a:pt x="12988" y="26289"/>
                      <a:pt x="15863" y="26289"/>
                    </a:cubicBezTo>
                    <a:cubicBezTo>
                      <a:pt x="16443" y="26289"/>
                      <a:pt x="16789" y="26289"/>
                      <a:pt x="16789" y="26289"/>
                    </a:cubicBezTo>
                    <a:lnTo>
                      <a:pt x="16937" y="24412"/>
                    </a:lnTo>
                    <a:cubicBezTo>
                      <a:pt x="16937" y="24412"/>
                      <a:pt x="16497" y="20721"/>
                      <a:pt x="17186" y="16375"/>
                    </a:cubicBezTo>
                    <a:cubicBezTo>
                      <a:pt x="18177" y="10136"/>
                      <a:pt x="21497" y="2540"/>
                      <a:pt x="31795" y="2540"/>
                    </a:cubicBezTo>
                    <a:cubicBezTo>
                      <a:pt x="41885" y="2540"/>
                      <a:pt x="45437" y="9748"/>
                      <a:pt x="46632" y="15839"/>
                    </a:cubicBezTo>
                    <a:cubicBezTo>
                      <a:pt x="47509" y="20290"/>
                      <a:pt x="47129" y="24142"/>
                      <a:pt x="47129" y="24142"/>
                    </a:cubicBezTo>
                    <a:lnTo>
                      <a:pt x="119552" y="24142"/>
                    </a:lnTo>
                    <a:cubicBezTo>
                      <a:pt x="119552" y="24142"/>
                      <a:pt x="119172" y="18565"/>
                      <a:pt x="120987" y="13046"/>
                    </a:cubicBezTo>
                    <a:cubicBezTo>
                      <a:pt x="122772" y="7630"/>
                      <a:pt x="126666" y="2270"/>
                      <a:pt x="135112" y="2270"/>
                    </a:cubicBezTo>
                    <a:cubicBezTo>
                      <a:pt x="135129" y="2270"/>
                      <a:pt x="135146" y="2270"/>
                      <a:pt x="135163" y="2270"/>
                    </a:cubicBezTo>
                    <a:cubicBezTo>
                      <a:pt x="144425" y="2296"/>
                      <a:pt x="148260" y="8278"/>
                      <a:pt x="149827" y="13758"/>
                    </a:cubicBezTo>
                    <a:cubicBezTo>
                      <a:pt x="151162" y="18404"/>
                      <a:pt x="150866" y="22688"/>
                      <a:pt x="150866" y="22688"/>
                    </a:cubicBezTo>
                    <a:cubicBezTo>
                      <a:pt x="150866" y="22688"/>
                      <a:pt x="154552" y="558"/>
                      <a:pt x="135594" y="558"/>
                    </a:cubicBezTo>
                    <a:cubicBezTo>
                      <a:pt x="135237" y="558"/>
                      <a:pt x="134873" y="566"/>
                      <a:pt x="134500" y="582"/>
                    </a:cubicBezTo>
                    <a:cubicBezTo>
                      <a:pt x="121750" y="1127"/>
                      <a:pt x="119142" y="10376"/>
                      <a:pt x="118953" y="17122"/>
                    </a:cubicBezTo>
                    <a:lnTo>
                      <a:pt x="118940" y="17122"/>
                    </a:lnTo>
                    <a:cubicBezTo>
                      <a:pt x="118940" y="17122"/>
                      <a:pt x="117559" y="20904"/>
                      <a:pt x="115197" y="20996"/>
                    </a:cubicBezTo>
                    <a:cubicBezTo>
                      <a:pt x="114411" y="21026"/>
                      <a:pt x="106817" y="21037"/>
                      <a:pt x="97042" y="21037"/>
                    </a:cubicBezTo>
                    <a:cubicBezTo>
                      <a:pt x="77492" y="21037"/>
                      <a:pt x="49216" y="20996"/>
                      <a:pt x="49216" y="20996"/>
                    </a:cubicBezTo>
                    <a:cubicBezTo>
                      <a:pt x="49216" y="20996"/>
                      <a:pt x="49351" y="19760"/>
                      <a:pt x="49276" y="17890"/>
                    </a:cubicBezTo>
                    <a:cubicBezTo>
                      <a:pt x="49054" y="12043"/>
                      <a:pt x="46838" y="1"/>
                      <a:pt x="3233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10"/>
              <p:cNvSpPr/>
              <p:nvPr/>
            </p:nvSpPr>
            <p:spPr>
              <a:xfrm>
                <a:off x="4242730" y="2819656"/>
                <a:ext cx="143258" cy="160198"/>
              </a:xfrm>
              <a:custGeom>
                <a:avLst/>
                <a:gdLst/>
                <a:ahLst/>
                <a:cxnLst/>
                <a:rect l="l" t="t" r="r" b="b"/>
                <a:pathLst>
                  <a:path w="6630" h="7414" extrusionOk="0">
                    <a:moveTo>
                      <a:pt x="3310" y="2916"/>
                    </a:moveTo>
                    <a:cubicBezTo>
                      <a:pt x="4081" y="2916"/>
                      <a:pt x="4704" y="3657"/>
                      <a:pt x="4704" y="4572"/>
                    </a:cubicBezTo>
                    <a:cubicBezTo>
                      <a:pt x="4705" y="5485"/>
                      <a:pt x="4081" y="6227"/>
                      <a:pt x="3310" y="6227"/>
                    </a:cubicBezTo>
                    <a:cubicBezTo>
                      <a:pt x="2541" y="6227"/>
                      <a:pt x="1917" y="5485"/>
                      <a:pt x="1917" y="4572"/>
                    </a:cubicBezTo>
                    <a:cubicBezTo>
                      <a:pt x="1917" y="3658"/>
                      <a:pt x="2541" y="2916"/>
                      <a:pt x="3310" y="2916"/>
                    </a:cubicBezTo>
                    <a:close/>
                    <a:moveTo>
                      <a:pt x="3310" y="1621"/>
                    </a:moveTo>
                    <a:cubicBezTo>
                      <a:pt x="1982" y="1621"/>
                      <a:pt x="905" y="2722"/>
                      <a:pt x="905" y="4081"/>
                    </a:cubicBezTo>
                    <a:cubicBezTo>
                      <a:pt x="905" y="5440"/>
                      <a:pt x="1982" y="6542"/>
                      <a:pt x="3310" y="6542"/>
                    </a:cubicBezTo>
                    <a:cubicBezTo>
                      <a:pt x="4641" y="6542"/>
                      <a:pt x="5718" y="5440"/>
                      <a:pt x="5718" y="4081"/>
                    </a:cubicBezTo>
                    <a:cubicBezTo>
                      <a:pt x="5718" y="2722"/>
                      <a:pt x="4641" y="1621"/>
                      <a:pt x="3310" y="1621"/>
                    </a:cubicBezTo>
                    <a:close/>
                    <a:moveTo>
                      <a:pt x="3315" y="434"/>
                    </a:moveTo>
                    <a:cubicBezTo>
                      <a:pt x="4928" y="434"/>
                      <a:pt x="6241" y="1903"/>
                      <a:pt x="6241" y="3707"/>
                    </a:cubicBezTo>
                    <a:cubicBezTo>
                      <a:pt x="6241" y="5511"/>
                      <a:pt x="4928" y="6979"/>
                      <a:pt x="3315" y="6979"/>
                    </a:cubicBezTo>
                    <a:cubicBezTo>
                      <a:pt x="1701" y="6979"/>
                      <a:pt x="388" y="5511"/>
                      <a:pt x="388" y="3707"/>
                    </a:cubicBezTo>
                    <a:cubicBezTo>
                      <a:pt x="388" y="1903"/>
                      <a:pt x="1701" y="434"/>
                      <a:pt x="3315" y="434"/>
                    </a:cubicBezTo>
                    <a:close/>
                    <a:moveTo>
                      <a:pt x="3315" y="0"/>
                    </a:moveTo>
                    <a:cubicBezTo>
                      <a:pt x="1487" y="0"/>
                      <a:pt x="0" y="1662"/>
                      <a:pt x="0" y="3707"/>
                    </a:cubicBezTo>
                    <a:cubicBezTo>
                      <a:pt x="0" y="5751"/>
                      <a:pt x="1487" y="7413"/>
                      <a:pt x="3315" y="7413"/>
                    </a:cubicBezTo>
                    <a:cubicBezTo>
                      <a:pt x="5142" y="7413"/>
                      <a:pt x="6629" y="5751"/>
                      <a:pt x="6629" y="3707"/>
                    </a:cubicBezTo>
                    <a:cubicBezTo>
                      <a:pt x="6629" y="1662"/>
                      <a:pt x="5142" y="0"/>
                      <a:pt x="3315"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10"/>
              <p:cNvSpPr/>
              <p:nvPr/>
            </p:nvSpPr>
            <p:spPr>
              <a:xfrm>
                <a:off x="2282577" y="3148222"/>
                <a:ext cx="2841926" cy="627698"/>
              </a:xfrm>
              <a:custGeom>
                <a:avLst/>
                <a:gdLst/>
                <a:ahLst/>
                <a:cxnLst/>
                <a:rect l="l" t="t" r="r" b="b"/>
                <a:pathLst>
                  <a:path w="131525" h="29050" extrusionOk="0">
                    <a:moveTo>
                      <a:pt x="117387" y="3396"/>
                    </a:moveTo>
                    <a:cubicBezTo>
                      <a:pt x="123313" y="3396"/>
                      <a:pt x="128134" y="8217"/>
                      <a:pt x="128134" y="14138"/>
                    </a:cubicBezTo>
                    <a:cubicBezTo>
                      <a:pt x="128134" y="20062"/>
                      <a:pt x="123313" y="24884"/>
                      <a:pt x="117387" y="24884"/>
                    </a:cubicBezTo>
                    <a:cubicBezTo>
                      <a:pt x="111467" y="24884"/>
                      <a:pt x="106645" y="20062"/>
                      <a:pt x="106645" y="14138"/>
                    </a:cubicBezTo>
                    <a:cubicBezTo>
                      <a:pt x="106645" y="8217"/>
                      <a:pt x="111467" y="3396"/>
                      <a:pt x="117387" y="3396"/>
                    </a:cubicBezTo>
                    <a:close/>
                    <a:moveTo>
                      <a:pt x="14137" y="4172"/>
                    </a:moveTo>
                    <a:cubicBezTo>
                      <a:pt x="20062" y="4172"/>
                      <a:pt x="24879" y="8990"/>
                      <a:pt x="24879" y="14914"/>
                    </a:cubicBezTo>
                    <a:cubicBezTo>
                      <a:pt x="24879" y="20839"/>
                      <a:pt x="20062" y="25656"/>
                      <a:pt x="14137" y="25656"/>
                    </a:cubicBezTo>
                    <a:cubicBezTo>
                      <a:pt x="8213" y="25656"/>
                      <a:pt x="3395" y="20839"/>
                      <a:pt x="3395" y="14914"/>
                    </a:cubicBezTo>
                    <a:cubicBezTo>
                      <a:pt x="3395" y="8990"/>
                      <a:pt x="8213" y="4172"/>
                      <a:pt x="14137" y="4172"/>
                    </a:cubicBezTo>
                    <a:close/>
                    <a:moveTo>
                      <a:pt x="117387" y="1"/>
                    </a:moveTo>
                    <a:cubicBezTo>
                      <a:pt x="111167" y="1"/>
                      <a:pt x="105888" y="4020"/>
                      <a:pt x="103998" y="9604"/>
                    </a:cubicBezTo>
                    <a:cubicBezTo>
                      <a:pt x="103518" y="11026"/>
                      <a:pt x="103256" y="12549"/>
                      <a:pt x="103256" y="14138"/>
                    </a:cubicBezTo>
                    <a:cubicBezTo>
                      <a:pt x="103256" y="21943"/>
                      <a:pt x="109582" y="28273"/>
                      <a:pt x="117387" y="28273"/>
                    </a:cubicBezTo>
                    <a:cubicBezTo>
                      <a:pt x="125197" y="28273"/>
                      <a:pt x="131524" y="21943"/>
                      <a:pt x="131524" y="14138"/>
                    </a:cubicBezTo>
                    <a:cubicBezTo>
                      <a:pt x="131524" y="12793"/>
                      <a:pt x="131336" y="11497"/>
                      <a:pt x="130988" y="10268"/>
                    </a:cubicBezTo>
                    <a:cubicBezTo>
                      <a:pt x="129307" y="4342"/>
                      <a:pt x="123854" y="1"/>
                      <a:pt x="117387" y="1"/>
                    </a:cubicBezTo>
                    <a:close/>
                    <a:moveTo>
                      <a:pt x="14137" y="777"/>
                    </a:moveTo>
                    <a:cubicBezTo>
                      <a:pt x="7065" y="777"/>
                      <a:pt x="1201" y="5978"/>
                      <a:pt x="163" y="12759"/>
                    </a:cubicBezTo>
                    <a:cubicBezTo>
                      <a:pt x="58" y="13462"/>
                      <a:pt x="0" y="14181"/>
                      <a:pt x="0" y="14914"/>
                    </a:cubicBezTo>
                    <a:cubicBezTo>
                      <a:pt x="0" y="22720"/>
                      <a:pt x="6332" y="29050"/>
                      <a:pt x="14137" y="29050"/>
                    </a:cubicBezTo>
                    <a:cubicBezTo>
                      <a:pt x="21943" y="29050"/>
                      <a:pt x="28273" y="22720"/>
                      <a:pt x="28273" y="14914"/>
                    </a:cubicBezTo>
                    <a:cubicBezTo>
                      <a:pt x="28273" y="13994"/>
                      <a:pt x="28187" y="13091"/>
                      <a:pt x="28015" y="12218"/>
                    </a:cubicBezTo>
                    <a:cubicBezTo>
                      <a:pt x="26759" y="5704"/>
                      <a:pt x="21022" y="777"/>
                      <a:pt x="14137" y="777"/>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7" name="Google Shape;517;p10"/>
            <p:cNvSpPr/>
            <p:nvPr/>
          </p:nvSpPr>
          <p:spPr>
            <a:xfrm>
              <a:off x="6168158" y="3390200"/>
              <a:ext cx="2478729" cy="17292"/>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8" name="Google Shape;518;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11"/>
          <p:cNvSpPr/>
          <p:nvPr/>
        </p:nvSpPr>
        <p:spPr>
          <a:xfrm rot="-5400000">
            <a:off x="7406727" y="-6952"/>
            <a:ext cx="2625836" cy="577789"/>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11"/>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11"/>
          <p:cNvSpPr txBox="1">
            <a:spLocks noGrp="1"/>
          </p:cNvSpPr>
          <p:nvPr>
            <p:ph type="title"/>
          </p:nvPr>
        </p:nvSpPr>
        <p:spPr>
          <a:xfrm>
            <a:off x="713250" y="539496"/>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Mapbox &amp; Open Charge Map APIs</a:t>
            </a:r>
            <a:endParaRPr>
              <a:solidFill>
                <a:srgbClr val="1A4568"/>
              </a:solidFill>
            </a:endParaRPr>
          </a:p>
        </p:txBody>
      </p:sp>
      <p:sp>
        <p:nvSpPr>
          <p:cNvPr id="526" name="Google Shape;526;p11"/>
          <p:cNvSpPr txBox="1"/>
          <p:nvPr/>
        </p:nvSpPr>
        <p:spPr>
          <a:xfrm>
            <a:off x="429345" y="1284850"/>
            <a:ext cx="6753715" cy="1033500"/>
          </a:xfrm>
          <a:prstGeom prst="rect">
            <a:avLst/>
          </a:prstGeom>
          <a:noFill/>
          <a:ln>
            <a:noFill/>
          </a:ln>
        </p:spPr>
        <p:txBody>
          <a:bodyPr spcFirstLastPara="1" wrap="square" lIns="91425" tIns="91425" rIns="91425" bIns="91425" anchor="t" anchorCtr="0">
            <a:noAutofit/>
          </a:bodyPr>
          <a:lstStyle/>
          <a:p>
            <a:pPr marL="342900" marR="0" lvl="0" indent="-342900" algn="l" rtl="0">
              <a:lnSpc>
                <a:spcPct val="100000"/>
              </a:lnSpc>
              <a:spcBef>
                <a:spcPts val="0"/>
              </a:spcBef>
              <a:spcAft>
                <a:spcPts val="0"/>
              </a:spcAft>
              <a:buClr>
                <a:schemeClr val="dk1"/>
              </a:buClr>
              <a:buSzPts val="1800"/>
              <a:buFont typeface="Arial"/>
              <a:buChar char="•"/>
            </a:pPr>
            <a:r>
              <a:rPr lang="en-US" sz="1800" b="0" i="0" u="none" strike="noStrike" cap="none">
                <a:solidFill>
                  <a:srgbClr val="1A4568"/>
                </a:solidFill>
                <a:latin typeface="Nanum Gothic"/>
                <a:ea typeface="Nanum Gothic"/>
                <a:cs typeface="Nanum Gothic"/>
                <a:sym typeface="Nanum Gothic"/>
              </a:rPr>
              <a:t>Mapbox API is a powerful tool for creating custom maps and location-based services. It's a key part of Mapbox's platform, enabling developers to integrate interactive maps into apps and websites.</a:t>
            </a:r>
            <a:endParaRPr/>
          </a:p>
          <a:p>
            <a:pPr marL="0" marR="0" lvl="0" indent="0" algn="l" rtl="0">
              <a:lnSpc>
                <a:spcPct val="100000"/>
              </a:lnSpc>
              <a:spcBef>
                <a:spcPts val="0"/>
              </a:spcBef>
              <a:spcAft>
                <a:spcPts val="0"/>
              </a:spcAft>
              <a:buClr>
                <a:schemeClr val="dk1"/>
              </a:buClr>
              <a:buSzPts val="1400"/>
              <a:buFont typeface="Nanum Gothic"/>
              <a:buNone/>
            </a:pPr>
            <a:endParaRPr sz="1800" b="0" i="0" u="none" strike="noStrike" cap="none">
              <a:solidFill>
                <a:srgbClr val="1A4568"/>
              </a:solidFill>
              <a:latin typeface="Nanum Gothic"/>
              <a:ea typeface="Nanum Gothic"/>
              <a:cs typeface="Nanum Gothic"/>
              <a:sym typeface="Nanum Gothic"/>
            </a:endParaRPr>
          </a:p>
          <a:p>
            <a:pPr marL="342900" marR="0" lvl="0" indent="-342900" algn="l" rtl="0">
              <a:lnSpc>
                <a:spcPct val="100000"/>
              </a:lnSpc>
              <a:spcBef>
                <a:spcPts val="0"/>
              </a:spcBef>
              <a:spcAft>
                <a:spcPts val="0"/>
              </a:spcAft>
              <a:buClr>
                <a:schemeClr val="dk1"/>
              </a:buClr>
              <a:buSzPts val="1800"/>
              <a:buFont typeface="Arial"/>
              <a:buChar char="•"/>
            </a:pPr>
            <a:r>
              <a:rPr lang="en-US" sz="1800" b="0" i="0" u="none" strike="noStrike" cap="none">
                <a:solidFill>
                  <a:srgbClr val="1A4568"/>
                </a:solidFill>
                <a:latin typeface="Nanum Gothic"/>
                <a:ea typeface="Nanum Gothic"/>
                <a:cs typeface="Nanum Gothic"/>
                <a:sym typeface="Nanum Gothic"/>
              </a:rPr>
              <a:t>Open Charge Map API is a vital resource for developers looking to access information about electric vehicle charging stations. This API is part of the Open Charge Map platform and enables seamless integration of EV charging data into applications and services.</a:t>
            </a:r>
            <a:endParaRPr/>
          </a:p>
        </p:txBody>
      </p:sp>
      <p:grpSp>
        <p:nvGrpSpPr>
          <p:cNvPr id="527" name="Google Shape;527;p11"/>
          <p:cNvGrpSpPr/>
          <p:nvPr/>
        </p:nvGrpSpPr>
        <p:grpSpPr>
          <a:xfrm>
            <a:off x="6168158" y="3470610"/>
            <a:ext cx="3240023" cy="1785612"/>
            <a:chOff x="6168158" y="1736950"/>
            <a:chExt cx="3240023" cy="1785612"/>
          </a:xfrm>
        </p:grpSpPr>
        <p:grpSp>
          <p:nvGrpSpPr>
            <p:cNvPr id="528" name="Google Shape;528;p11"/>
            <p:cNvGrpSpPr/>
            <p:nvPr/>
          </p:nvGrpSpPr>
          <p:grpSpPr>
            <a:xfrm rot="5400000">
              <a:off x="7114354" y="1109010"/>
              <a:ext cx="1554810" cy="3032843"/>
              <a:chOff x="7681597" y="-387360"/>
              <a:chExt cx="1692403" cy="3470072"/>
            </a:xfrm>
          </p:grpSpPr>
          <p:sp>
            <p:nvSpPr>
              <p:cNvPr id="529" name="Google Shape;529;p11"/>
              <p:cNvSpPr/>
              <p:nvPr/>
            </p:nvSpPr>
            <p:spPr>
              <a:xfrm rot="-5400000">
                <a:off x="6792550" y="501687"/>
                <a:ext cx="3470072"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11"/>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1" name="Google Shape;531;p11"/>
            <p:cNvSpPr/>
            <p:nvPr/>
          </p:nvSpPr>
          <p:spPr>
            <a:xfrm>
              <a:off x="8510196" y="1883951"/>
              <a:ext cx="316673" cy="403209"/>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11"/>
            <p:cNvSpPr/>
            <p:nvPr/>
          </p:nvSpPr>
          <p:spPr>
            <a:xfrm>
              <a:off x="7871115" y="1736950"/>
              <a:ext cx="384439" cy="489493"/>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11"/>
            <p:cNvSpPr/>
            <p:nvPr/>
          </p:nvSpPr>
          <p:spPr>
            <a:xfrm>
              <a:off x="8766067" y="1943025"/>
              <a:ext cx="222591" cy="283418"/>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34" name="Google Shape;534;p11"/>
            <p:cNvGrpSpPr/>
            <p:nvPr/>
          </p:nvGrpSpPr>
          <p:grpSpPr>
            <a:xfrm flipH="1">
              <a:off x="7967799" y="2220472"/>
              <a:ext cx="726618" cy="1302090"/>
              <a:chOff x="6484504" y="1911584"/>
              <a:chExt cx="1676552" cy="3004360"/>
            </a:xfrm>
          </p:grpSpPr>
          <p:sp>
            <p:nvSpPr>
              <p:cNvPr id="535" name="Google Shape;535;p11"/>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11"/>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11"/>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 name="Google Shape;538;p11"/>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11"/>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11"/>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11"/>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11"/>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11"/>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11"/>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11"/>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11"/>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11"/>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48" name="Google Shape;548;p11"/>
            <p:cNvGrpSpPr/>
            <p:nvPr/>
          </p:nvGrpSpPr>
          <p:grpSpPr>
            <a:xfrm>
              <a:off x="6336692" y="2605078"/>
              <a:ext cx="1852375" cy="788154"/>
              <a:chOff x="1895075" y="2324440"/>
              <a:chExt cx="3410744" cy="1451480"/>
            </a:xfrm>
          </p:grpSpPr>
          <p:sp>
            <p:nvSpPr>
              <p:cNvPr id="549" name="Google Shape;549;p11"/>
              <p:cNvSpPr/>
              <p:nvPr/>
            </p:nvSpPr>
            <p:spPr>
              <a:xfrm>
                <a:off x="2266434" y="3116176"/>
                <a:ext cx="2866084" cy="307734"/>
              </a:xfrm>
              <a:custGeom>
                <a:avLst/>
                <a:gdLst/>
                <a:ahLst/>
                <a:cxnLst/>
                <a:rect l="l" t="t" r="r" b="b"/>
                <a:pathLst>
                  <a:path w="132643" h="14242" extrusionOk="0">
                    <a:moveTo>
                      <a:pt x="117927" y="1"/>
                    </a:moveTo>
                    <a:cubicBezTo>
                      <a:pt x="109481" y="1"/>
                      <a:pt x="105587" y="5361"/>
                      <a:pt x="103802" y="10777"/>
                    </a:cubicBezTo>
                    <a:lnTo>
                      <a:pt x="104745" y="11087"/>
                    </a:lnTo>
                    <a:cubicBezTo>
                      <a:pt x="106633" y="5503"/>
                      <a:pt x="111914" y="1484"/>
                      <a:pt x="118134" y="1484"/>
                    </a:cubicBezTo>
                    <a:cubicBezTo>
                      <a:pt x="124601" y="1484"/>
                      <a:pt x="130054" y="5825"/>
                      <a:pt x="131735" y="11751"/>
                    </a:cubicBezTo>
                    <a:lnTo>
                      <a:pt x="132642" y="11489"/>
                    </a:lnTo>
                    <a:cubicBezTo>
                      <a:pt x="131075" y="6009"/>
                      <a:pt x="127241" y="27"/>
                      <a:pt x="117978" y="1"/>
                    </a:cubicBezTo>
                    <a:cubicBezTo>
                      <a:pt x="117961" y="1"/>
                      <a:pt x="117944" y="1"/>
                      <a:pt x="117927" y="1"/>
                    </a:cubicBezTo>
                    <a:close/>
                    <a:moveTo>
                      <a:pt x="14610" y="271"/>
                    </a:moveTo>
                    <a:cubicBezTo>
                      <a:pt x="4312" y="271"/>
                      <a:pt x="992" y="7867"/>
                      <a:pt x="1" y="14106"/>
                    </a:cubicBezTo>
                    <a:lnTo>
                      <a:pt x="910" y="14242"/>
                    </a:lnTo>
                    <a:cubicBezTo>
                      <a:pt x="1948" y="7461"/>
                      <a:pt x="7811" y="2260"/>
                      <a:pt x="14884" y="2260"/>
                    </a:cubicBezTo>
                    <a:cubicBezTo>
                      <a:pt x="21768" y="2260"/>
                      <a:pt x="27506" y="7187"/>
                      <a:pt x="28762" y="13701"/>
                    </a:cubicBezTo>
                    <a:lnTo>
                      <a:pt x="29447" y="13570"/>
                    </a:lnTo>
                    <a:cubicBezTo>
                      <a:pt x="28252" y="7479"/>
                      <a:pt x="24700" y="271"/>
                      <a:pt x="14610" y="27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11"/>
              <p:cNvSpPr/>
              <p:nvPr/>
            </p:nvSpPr>
            <p:spPr>
              <a:xfrm>
                <a:off x="2034629" y="2857580"/>
                <a:ext cx="3181013" cy="275128"/>
              </a:xfrm>
              <a:custGeom>
                <a:avLst/>
                <a:gdLst/>
                <a:ahLst/>
                <a:cxnLst/>
                <a:rect l="l" t="t" r="r" b="b"/>
                <a:pathLst>
                  <a:path w="147218" h="12733" extrusionOk="0">
                    <a:moveTo>
                      <a:pt x="138159" y="1"/>
                    </a:moveTo>
                    <a:cubicBezTo>
                      <a:pt x="138081" y="1"/>
                      <a:pt x="138008" y="3"/>
                      <a:pt x="137941" y="8"/>
                    </a:cubicBezTo>
                    <a:cubicBezTo>
                      <a:pt x="136327" y="135"/>
                      <a:pt x="139176" y="2845"/>
                      <a:pt x="139665" y="3708"/>
                    </a:cubicBezTo>
                    <a:cubicBezTo>
                      <a:pt x="140062" y="4411"/>
                      <a:pt x="143378" y="8137"/>
                      <a:pt x="144607" y="9508"/>
                    </a:cubicBezTo>
                    <a:cubicBezTo>
                      <a:pt x="144901" y="9834"/>
                      <a:pt x="145306" y="10035"/>
                      <a:pt x="145742" y="10074"/>
                    </a:cubicBezTo>
                    <a:lnTo>
                      <a:pt x="147217" y="10196"/>
                    </a:lnTo>
                    <a:cubicBezTo>
                      <a:pt x="147217" y="10196"/>
                      <a:pt x="145699" y="4184"/>
                      <a:pt x="144290" y="1282"/>
                    </a:cubicBezTo>
                    <a:cubicBezTo>
                      <a:pt x="144290" y="1282"/>
                      <a:pt x="139941" y="1"/>
                      <a:pt x="138159" y="1"/>
                    </a:cubicBezTo>
                    <a:close/>
                    <a:moveTo>
                      <a:pt x="7294" y="4589"/>
                    </a:moveTo>
                    <a:cubicBezTo>
                      <a:pt x="6136" y="4589"/>
                      <a:pt x="4424" y="5492"/>
                      <a:pt x="2905" y="7011"/>
                    </a:cubicBezTo>
                    <a:cubicBezTo>
                      <a:pt x="2735" y="7182"/>
                      <a:pt x="2579" y="7352"/>
                      <a:pt x="2426" y="7522"/>
                    </a:cubicBezTo>
                    <a:cubicBezTo>
                      <a:pt x="711" y="9450"/>
                      <a:pt x="0" y="11544"/>
                      <a:pt x="837" y="12382"/>
                    </a:cubicBezTo>
                    <a:cubicBezTo>
                      <a:pt x="1074" y="12620"/>
                      <a:pt x="1413" y="12733"/>
                      <a:pt x="1821" y="12733"/>
                    </a:cubicBezTo>
                    <a:cubicBezTo>
                      <a:pt x="2977" y="12733"/>
                      <a:pt x="4689" y="11829"/>
                      <a:pt x="6208" y="10310"/>
                    </a:cubicBezTo>
                    <a:cubicBezTo>
                      <a:pt x="7124" y="9394"/>
                      <a:pt x="7815" y="8412"/>
                      <a:pt x="8220" y="7522"/>
                    </a:cubicBezTo>
                    <a:cubicBezTo>
                      <a:pt x="8726" y="6409"/>
                      <a:pt x="8787" y="5445"/>
                      <a:pt x="8280" y="4939"/>
                    </a:cubicBezTo>
                    <a:cubicBezTo>
                      <a:pt x="8043" y="4701"/>
                      <a:pt x="7703" y="4589"/>
                      <a:pt x="7294" y="4589"/>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11"/>
              <p:cNvSpPr/>
              <p:nvPr/>
            </p:nvSpPr>
            <p:spPr>
              <a:xfrm>
                <a:off x="2629366" y="2407181"/>
                <a:ext cx="2015677" cy="390620"/>
              </a:xfrm>
              <a:custGeom>
                <a:avLst/>
                <a:gdLst/>
                <a:ahLst/>
                <a:cxnLst/>
                <a:rect l="l" t="t" r="r" b="b"/>
                <a:pathLst>
                  <a:path w="93286" h="18078" extrusionOk="0">
                    <a:moveTo>
                      <a:pt x="68600" y="49"/>
                    </a:moveTo>
                    <a:lnTo>
                      <a:pt x="70990" y="14931"/>
                    </a:lnTo>
                    <a:cubicBezTo>
                      <a:pt x="70990" y="14931"/>
                      <a:pt x="70999" y="15010"/>
                      <a:pt x="71020" y="15162"/>
                    </a:cubicBezTo>
                    <a:lnTo>
                      <a:pt x="91384" y="14294"/>
                    </a:lnTo>
                    <a:cubicBezTo>
                      <a:pt x="91384" y="14294"/>
                      <a:pt x="93285" y="13796"/>
                      <a:pt x="91384" y="11437"/>
                    </a:cubicBezTo>
                    <a:cubicBezTo>
                      <a:pt x="89477" y="9075"/>
                      <a:pt x="85096" y="184"/>
                      <a:pt x="68600" y="49"/>
                    </a:cubicBezTo>
                    <a:close/>
                    <a:moveTo>
                      <a:pt x="61452" y="0"/>
                    </a:moveTo>
                    <a:cubicBezTo>
                      <a:pt x="47646" y="0"/>
                      <a:pt x="34677" y="1005"/>
                      <a:pt x="22649" y="10577"/>
                    </a:cubicBezTo>
                    <a:lnTo>
                      <a:pt x="22649" y="17230"/>
                    </a:lnTo>
                    <a:lnTo>
                      <a:pt x="65419" y="15403"/>
                    </a:lnTo>
                    <a:lnTo>
                      <a:pt x="64639" y="14"/>
                    </a:lnTo>
                    <a:cubicBezTo>
                      <a:pt x="63572" y="6"/>
                      <a:pt x="62509" y="0"/>
                      <a:pt x="61452" y="0"/>
                    </a:cubicBezTo>
                    <a:close/>
                    <a:moveTo>
                      <a:pt x="28678" y="2074"/>
                    </a:moveTo>
                    <a:cubicBezTo>
                      <a:pt x="18900" y="7261"/>
                      <a:pt x="6008" y="15615"/>
                      <a:pt x="0" y="17706"/>
                    </a:cubicBezTo>
                    <a:lnTo>
                      <a:pt x="0" y="17711"/>
                    </a:lnTo>
                    <a:lnTo>
                      <a:pt x="6496" y="18077"/>
                    </a:lnTo>
                    <a:lnTo>
                      <a:pt x="28678" y="2074"/>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11"/>
              <p:cNvSpPr/>
              <p:nvPr/>
            </p:nvSpPr>
            <p:spPr>
              <a:xfrm>
                <a:off x="2868345" y="2658149"/>
                <a:ext cx="174351" cy="146542"/>
              </a:xfrm>
              <a:custGeom>
                <a:avLst/>
                <a:gdLst/>
                <a:ahLst/>
                <a:cxnLst/>
                <a:rect l="l" t="t" r="r" b="b"/>
                <a:pathLst>
                  <a:path w="8069" h="6782" extrusionOk="0">
                    <a:moveTo>
                      <a:pt x="8068" y="1"/>
                    </a:moveTo>
                    <a:lnTo>
                      <a:pt x="8068" y="1"/>
                    </a:lnTo>
                    <a:cubicBezTo>
                      <a:pt x="7436" y="464"/>
                      <a:pt x="6820" y="921"/>
                      <a:pt x="6236" y="1363"/>
                    </a:cubicBezTo>
                    <a:cubicBezTo>
                      <a:pt x="3540" y="3400"/>
                      <a:pt x="1406" y="5162"/>
                      <a:pt x="276" y="6109"/>
                    </a:cubicBezTo>
                    <a:cubicBezTo>
                      <a:pt x="1" y="6342"/>
                      <a:pt x="170" y="6781"/>
                      <a:pt x="522" y="6781"/>
                    </a:cubicBezTo>
                    <a:cubicBezTo>
                      <a:pt x="527" y="6781"/>
                      <a:pt x="532" y="6781"/>
                      <a:pt x="537" y="6781"/>
                    </a:cubicBezTo>
                    <a:lnTo>
                      <a:pt x="6903" y="6515"/>
                    </a:lnTo>
                    <a:lnTo>
                      <a:pt x="6903" y="6511"/>
                    </a:lnTo>
                    <a:lnTo>
                      <a:pt x="80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11"/>
              <p:cNvSpPr/>
              <p:nvPr/>
            </p:nvSpPr>
            <p:spPr>
              <a:xfrm>
                <a:off x="3017515" y="2384535"/>
                <a:ext cx="1634910" cy="414367"/>
              </a:xfrm>
              <a:custGeom>
                <a:avLst/>
                <a:gdLst/>
                <a:ahLst/>
                <a:cxnLst/>
                <a:rect l="l" t="t" r="r" b="b"/>
                <a:pathLst>
                  <a:path w="75664" h="19177" extrusionOk="0">
                    <a:moveTo>
                      <a:pt x="43490" y="1048"/>
                    </a:moveTo>
                    <a:cubicBezTo>
                      <a:pt x="44548" y="1048"/>
                      <a:pt x="45610" y="1054"/>
                      <a:pt x="46677" y="1062"/>
                    </a:cubicBezTo>
                    <a:cubicBezTo>
                      <a:pt x="47990" y="1071"/>
                      <a:pt x="49307" y="1084"/>
                      <a:pt x="50638" y="1097"/>
                    </a:cubicBezTo>
                    <a:cubicBezTo>
                      <a:pt x="67135" y="1232"/>
                      <a:pt x="71515" y="10123"/>
                      <a:pt x="73422" y="12485"/>
                    </a:cubicBezTo>
                    <a:cubicBezTo>
                      <a:pt x="75325" y="14844"/>
                      <a:pt x="73422" y="15342"/>
                      <a:pt x="73422" y="15342"/>
                    </a:cubicBezTo>
                    <a:lnTo>
                      <a:pt x="53060" y="16210"/>
                    </a:lnTo>
                    <a:lnTo>
                      <a:pt x="47457" y="16451"/>
                    </a:lnTo>
                    <a:lnTo>
                      <a:pt x="4687" y="18278"/>
                    </a:lnTo>
                    <a:lnTo>
                      <a:pt x="4687" y="11625"/>
                    </a:lnTo>
                    <a:cubicBezTo>
                      <a:pt x="16715" y="2053"/>
                      <a:pt x="29685" y="1048"/>
                      <a:pt x="43490" y="1048"/>
                    </a:cubicBezTo>
                    <a:close/>
                    <a:moveTo>
                      <a:pt x="44703" y="0"/>
                    </a:moveTo>
                    <a:cubicBezTo>
                      <a:pt x="38246" y="0"/>
                      <a:pt x="28584" y="402"/>
                      <a:pt x="20690" y="2183"/>
                    </a:cubicBezTo>
                    <a:cubicBezTo>
                      <a:pt x="14590" y="3562"/>
                      <a:pt x="6955" y="8435"/>
                      <a:pt x="1165" y="12663"/>
                    </a:cubicBezTo>
                    <a:lnTo>
                      <a:pt x="0" y="19173"/>
                    </a:lnTo>
                    <a:lnTo>
                      <a:pt x="0" y="19177"/>
                    </a:lnTo>
                    <a:lnTo>
                      <a:pt x="53146" y="16944"/>
                    </a:lnTo>
                    <a:lnTo>
                      <a:pt x="74150" y="16062"/>
                    </a:lnTo>
                    <a:cubicBezTo>
                      <a:pt x="75093" y="16022"/>
                      <a:pt x="75664" y="15001"/>
                      <a:pt x="75211" y="14177"/>
                    </a:cubicBezTo>
                    <a:cubicBezTo>
                      <a:pt x="67518" y="207"/>
                      <a:pt x="56048" y="447"/>
                      <a:pt x="50778" y="141"/>
                    </a:cubicBezTo>
                    <a:cubicBezTo>
                      <a:pt x="49566" y="71"/>
                      <a:pt x="47418" y="0"/>
                      <a:pt x="4470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11"/>
              <p:cNvSpPr/>
              <p:nvPr/>
            </p:nvSpPr>
            <p:spPr>
              <a:xfrm>
                <a:off x="4542713" y="2352705"/>
                <a:ext cx="456221" cy="377094"/>
              </a:xfrm>
              <a:custGeom>
                <a:avLst/>
                <a:gdLst/>
                <a:ahLst/>
                <a:cxnLst/>
                <a:rect l="l" t="t" r="r" b="b"/>
                <a:pathLst>
                  <a:path w="21114" h="17452" extrusionOk="0">
                    <a:moveTo>
                      <a:pt x="1" y="0"/>
                    </a:moveTo>
                    <a:lnTo>
                      <a:pt x="1" y="1903"/>
                    </a:lnTo>
                    <a:cubicBezTo>
                      <a:pt x="1" y="1903"/>
                      <a:pt x="9875" y="6103"/>
                      <a:pt x="17423" y="17452"/>
                    </a:cubicBezTo>
                    <a:lnTo>
                      <a:pt x="21113" y="17452"/>
                    </a:lnTo>
                    <a:cubicBezTo>
                      <a:pt x="17201" y="11946"/>
                      <a:pt x="9438" y="1714"/>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11"/>
              <p:cNvSpPr/>
              <p:nvPr/>
            </p:nvSpPr>
            <p:spPr>
              <a:xfrm>
                <a:off x="2924530" y="2750658"/>
                <a:ext cx="1284804" cy="703022"/>
              </a:xfrm>
              <a:custGeom>
                <a:avLst/>
                <a:gdLst/>
                <a:ahLst/>
                <a:cxnLst/>
                <a:rect l="l" t="t" r="r" b="b"/>
                <a:pathLst>
                  <a:path w="59461" h="32536" extrusionOk="0">
                    <a:moveTo>
                      <a:pt x="56202" y="8203"/>
                    </a:moveTo>
                    <a:cubicBezTo>
                      <a:pt x="56647" y="8203"/>
                      <a:pt x="57009" y="8566"/>
                      <a:pt x="57009" y="9010"/>
                    </a:cubicBezTo>
                    <a:cubicBezTo>
                      <a:pt x="57009" y="9450"/>
                      <a:pt x="56647" y="9812"/>
                      <a:pt x="56202" y="9812"/>
                    </a:cubicBezTo>
                    <a:lnTo>
                      <a:pt x="47035" y="9812"/>
                    </a:lnTo>
                    <a:cubicBezTo>
                      <a:pt x="46595" y="9812"/>
                      <a:pt x="46233" y="9451"/>
                      <a:pt x="46233" y="9010"/>
                    </a:cubicBezTo>
                    <a:cubicBezTo>
                      <a:pt x="46233" y="8566"/>
                      <a:pt x="46594" y="8203"/>
                      <a:pt x="47035" y="8203"/>
                    </a:cubicBezTo>
                    <a:close/>
                    <a:moveTo>
                      <a:pt x="57449" y="1"/>
                    </a:moveTo>
                    <a:lnTo>
                      <a:pt x="4303" y="2234"/>
                    </a:lnTo>
                    <a:cubicBezTo>
                      <a:pt x="4220" y="2545"/>
                      <a:pt x="1" y="18634"/>
                      <a:pt x="5333" y="32536"/>
                    </a:cubicBezTo>
                    <a:lnTo>
                      <a:pt x="47275" y="32536"/>
                    </a:lnTo>
                    <a:cubicBezTo>
                      <a:pt x="47275" y="32536"/>
                      <a:pt x="53418" y="32252"/>
                      <a:pt x="56445" y="26995"/>
                    </a:cubicBezTo>
                    <a:cubicBezTo>
                      <a:pt x="56786" y="26405"/>
                      <a:pt x="57083" y="25760"/>
                      <a:pt x="57331" y="25039"/>
                    </a:cubicBezTo>
                    <a:cubicBezTo>
                      <a:pt x="59461" y="18857"/>
                      <a:pt x="57912" y="3939"/>
                      <a:pt x="57449" y="1"/>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11"/>
              <p:cNvSpPr/>
              <p:nvPr/>
            </p:nvSpPr>
            <p:spPr>
              <a:xfrm>
                <a:off x="4026160" y="2407484"/>
                <a:ext cx="137942" cy="332518"/>
              </a:xfrm>
              <a:custGeom>
                <a:avLst/>
                <a:gdLst/>
                <a:ahLst/>
                <a:cxnLst/>
                <a:rect l="l" t="t" r="r" b="b"/>
                <a:pathLst>
                  <a:path w="6384" h="15389" extrusionOk="0">
                    <a:moveTo>
                      <a:pt x="1" y="0"/>
                    </a:moveTo>
                    <a:lnTo>
                      <a:pt x="781" y="15389"/>
                    </a:lnTo>
                    <a:lnTo>
                      <a:pt x="6384" y="15148"/>
                    </a:lnTo>
                    <a:cubicBezTo>
                      <a:pt x="6361" y="14996"/>
                      <a:pt x="6352" y="14917"/>
                      <a:pt x="6352" y="14917"/>
                    </a:cubicBezTo>
                    <a:lnTo>
                      <a:pt x="3962" y="35"/>
                    </a:lnTo>
                    <a:cubicBezTo>
                      <a:pt x="2631" y="22"/>
                      <a:pt x="1314" y="9"/>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11"/>
              <p:cNvSpPr/>
              <p:nvPr/>
            </p:nvSpPr>
            <p:spPr>
              <a:xfrm>
                <a:off x="2062354" y="2402751"/>
                <a:ext cx="3198429" cy="1154597"/>
              </a:xfrm>
              <a:custGeom>
                <a:avLst/>
                <a:gdLst/>
                <a:ahLst/>
                <a:cxnLst/>
                <a:rect l="l" t="t" r="r" b="b"/>
                <a:pathLst>
                  <a:path w="148024" h="53435" extrusionOk="0">
                    <a:moveTo>
                      <a:pt x="59485" y="1"/>
                    </a:moveTo>
                    <a:lnTo>
                      <a:pt x="59485" y="1"/>
                    </a:lnTo>
                    <a:cubicBezTo>
                      <a:pt x="58080" y="642"/>
                      <a:pt x="56540" y="1414"/>
                      <a:pt x="54917" y="2279"/>
                    </a:cubicBezTo>
                    <a:lnTo>
                      <a:pt x="32735" y="18282"/>
                    </a:lnTo>
                    <a:lnTo>
                      <a:pt x="26239" y="17916"/>
                    </a:lnTo>
                    <a:lnTo>
                      <a:pt x="26239" y="17911"/>
                    </a:lnTo>
                    <a:cubicBezTo>
                      <a:pt x="25349" y="18225"/>
                      <a:pt x="24607" y="18400"/>
                      <a:pt x="24054" y="18404"/>
                    </a:cubicBezTo>
                    <a:cubicBezTo>
                      <a:pt x="24054" y="18404"/>
                      <a:pt x="5597" y="20372"/>
                      <a:pt x="0" y="28570"/>
                    </a:cubicBezTo>
                    <a:lnTo>
                      <a:pt x="1143" y="28570"/>
                    </a:lnTo>
                    <a:cubicBezTo>
                      <a:pt x="1296" y="28400"/>
                      <a:pt x="1452" y="28229"/>
                      <a:pt x="1622" y="28059"/>
                    </a:cubicBezTo>
                    <a:cubicBezTo>
                      <a:pt x="3141" y="26540"/>
                      <a:pt x="4853" y="25637"/>
                      <a:pt x="6011" y="25637"/>
                    </a:cubicBezTo>
                    <a:cubicBezTo>
                      <a:pt x="6420" y="25637"/>
                      <a:pt x="6760" y="25749"/>
                      <a:pt x="6997" y="25987"/>
                    </a:cubicBezTo>
                    <a:cubicBezTo>
                      <a:pt x="7504" y="26493"/>
                      <a:pt x="7443" y="27457"/>
                      <a:pt x="6937" y="28570"/>
                    </a:cubicBezTo>
                    <a:lnTo>
                      <a:pt x="21836" y="26588"/>
                    </a:lnTo>
                    <a:cubicBezTo>
                      <a:pt x="23430" y="26380"/>
                      <a:pt x="24938" y="25764"/>
                      <a:pt x="26225" y="24804"/>
                    </a:cubicBezTo>
                    <a:lnTo>
                      <a:pt x="42919" y="12356"/>
                    </a:lnTo>
                    <a:lnTo>
                      <a:pt x="59485" y="1"/>
                    </a:lnTo>
                    <a:close/>
                    <a:moveTo>
                      <a:pt x="103037" y="44268"/>
                    </a:moveTo>
                    <a:cubicBezTo>
                      <a:pt x="103486" y="44268"/>
                      <a:pt x="103857" y="44635"/>
                      <a:pt x="103857" y="45084"/>
                    </a:cubicBezTo>
                    <a:cubicBezTo>
                      <a:pt x="103857" y="45534"/>
                      <a:pt x="103486" y="45903"/>
                      <a:pt x="103037" y="45903"/>
                    </a:cubicBezTo>
                    <a:lnTo>
                      <a:pt x="97413" y="45903"/>
                    </a:lnTo>
                    <a:cubicBezTo>
                      <a:pt x="96963" y="45903"/>
                      <a:pt x="96597" y="45534"/>
                      <a:pt x="96597" y="45084"/>
                    </a:cubicBezTo>
                    <a:cubicBezTo>
                      <a:pt x="96597" y="44635"/>
                      <a:pt x="96963" y="44268"/>
                      <a:pt x="97413" y="44268"/>
                    </a:cubicBezTo>
                    <a:close/>
                    <a:moveTo>
                      <a:pt x="128237" y="26706"/>
                    </a:moveTo>
                    <a:cubicBezTo>
                      <a:pt x="108456" y="26706"/>
                      <a:pt x="106641" y="43095"/>
                      <a:pt x="106641" y="43095"/>
                    </a:cubicBezTo>
                    <a:lnTo>
                      <a:pt x="96343" y="43095"/>
                    </a:lnTo>
                    <a:cubicBezTo>
                      <a:pt x="93316" y="48352"/>
                      <a:pt x="87173" y="48636"/>
                      <a:pt x="87173" y="48636"/>
                    </a:cubicBezTo>
                    <a:lnTo>
                      <a:pt x="41535" y="48636"/>
                    </a:lnTo>
                    <a:cubicBezTo>
                      <a:pt x="41609" y="50506"/>
                      <a:pt x="41474" y="51742"/>
                      <a:pt x="41474" y="51742"/>
                    </a:cubicBezTo>
                    <a:cubicBezTo>
                      <a:pt x="41474" y="51742"/>
                      <a:pt x="69750" y="51783"/>
                      <a:pt x="89300" y="51783"/>
                    </a:cubicBezTo>
                    <a:cubicBezTo>
                      <a:pt x="99076" y="51783"/>
                      <a:pt x="106669" y="51772"/>
                      <a:pt x="107456" y="51742"/>
                    </a:cubicBezTo>
                    <a:cubicBezTo>
                      <a:pt x="109816" y="51650"/>
                      <a:pt x="111199" y="47868"/>
                      <a:pt x="111199" y="47868"/>
                    </a:cubicBezTo>
                    <a:lnTo>
                      <a:pt x="111212" y="47868"/>
                    </a:lnTo>
                    <a:cubicBezTo>
                      <a:pt x="111401" y="41122"/>
                      <a:pt x="114009" y="31873"/>
                      <a:pt x="126759" y="31326"/>
                    </a:cubicBezTo>
                    <a:cubicBezTo>
                      <a:pt x="127131" y="31310"/>
                      <a:pt x="127495" y="31303"/>
                      <a:pt x="127851" y="31303"/>
                    </a:cubicBezTo>
                    <a:cubicBezTo>
                      <a:pt x="146811" y="31303"/>
                      <a:pt x="143125" y="53434"/>
                      <a:pt x="143125" y="53434"/>
                    </a:cubicBezTo>
                    <a:lnTo>
                      <a:pt x="143129" y="53430"/>
                    </a:lnTo>
                    <a:cubicBezTo>
                      <a:pt x="145175" y="51611"/>
                      <a:pt x="146413" y="49185"/>
                      <a:pt x="147138" y="46658"/>
                    </a:cubicBezTo>
                    <a:lnTo>
                      <a:pt x="147134" y="46658"/>
                    </a:lnTo>
                    <a:cubicBezTo>
                      <a:pt x="147134" y="46658"/>
                      <a:pt x="148024" y="26706"/>
                      <a:pt x="128237" y="26706"/>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11"/>
              <p:cNvSpPr/>
              <p:nvPr/>
            </p:nvSpPr>
            <p:spPr>
              <a:xfrm>
                <a:off x="1904151" y="2324440"/>
                <a:ext cx="3375956" cy="1258550"/>
              </a:xfrm>
              <a:custGeom>
                <a:avLst/>
                <a:gdLst/>
                <a:ahLst/>
                <a:cxnLst/>
                <a:rect l="l" t="t" r="r" b="b"/>
                <a:pathLst>
                  <a:path w="156240" h="58246" extrusionOk="0">
                    <a:moveTo>
                      <a:pt x="41789" y="29699"/>
                    </a:moveTo>
                    <a:cubicBezTo>
                      <a:pt x="42539" y="29699"/>
                      <a:pt x="43149" y="30074"/>
                      <a:pt x="43149" y="30536"/>
                    </a:cubicBezTo>
                    <a:cubicBezTo>
                      <a:pt x="43149" y="30999"/>
                      <a:pt x="42539" y="31374"/>
                      <a:pt x="41789" y="31374"/>
                    </a:cubicBezTo>
                    <a:cubicBezTo>
                      <a:pt x="41034" y="31374"/>
                      <a:pt x="40427" y="30999"/>
                      <a:pt x="40427" y="30536"/>
                    </a:cubicBezTo>
                    <a:cubicBezTo>
                      <a:pt x="40427" y="30074"/>
                      <a:pt x="41034" y="29699"/>
                      <a:pt x="41789" y="29699"/>
                    </a:cubicBezTo>
                    <a:close/>
                    <a:moveTo>
                      <a:pt x="7759" y="38673"/>
                    </a:moveTo>
                    <a:cubicBezTo>
                      <a:pt x="8346" y="38673"/>
                      <a:pt x="8886" y="38884"/>
                      <a:pt x="9249" y="39310"/>
                    </a:cubicBezTo>
                    <a:cubicBezTo>
                      <a:pt x="10017" y="40209"/>
                      <a:pt x="9720" y="41713"/>
                      <a:pt x="8591" y="42678"/>
                    </a:cubicBezTo>
                    <a:cubicBezTo>
                      <a:pt x="7999" y="43183"/>
                      <a:pt x="7296" y="43438"/>
                      <a:pt x="6651" y="43438"/>
                    </a:cubicBezTo>
                    <a:cubicBezTo>
                      <a:pt x="6064" y="43438"/>
                      <a:pt x="5525" y="43227"/>
                      <a:pt x="5161" y="42800"/>
                    </a:cubicBezTo>
                    <a:cubicBezTo>
                      <a:pt x="4393" y="41906"/>
                      <a:pt x="4690" y="40396"/>
                      <a:pt x="5820" y="39433"/>
                    </a:cubicBezTo>
                    <a:cubicBezTo>
                      <a:pt x="6411" y="38928"/>
                      <a:pt x="7114" y="38673"/>
                      <a:pt x="7759" y="38673"/>
                    </a:cubicBezTo>
                    <a:close/>
                    <a:moveTo>
                      <a:pt x="93813" y="0"/>
                    </a:moveTo>
                    <a:cubicBezTo>
                      <a:pt x="83966" y="0"/>
                      <a:pt x="74440" y="615"/>
                      <a:pt x="69219" y="2604"/>
                    </a:cubicBezTo>
                    <a:cubicBezTo>
                      <a:pt x="68472" y="2887"/>
                      <a:pt x="67670" y="3228"/>
                      <a:pt x="66814" y="3621"/>
                    </a:cubicBezTo>
                    <a:lnTo>
                      <a:pt x="66806" y="3625"/>
                    </a:lnTo>
                    <a:lnTo>
                      <a:pt x="50240" y="15980"/>
                    </a:lnTo>
                    <a:lnTo>
                      <a:pt x="33547" y="28429"/>
                    </a:lnTo>
                    <a:cubicBezTo>
                      <a:pt x="32260" y="29388"/>
                      <a:pt x="30751" y="30004"/>
                      <a:pt x="29157" y="30214"/>
                    </a:cubicBezTo>
                    <a:lnTo>
                      <a:pt x="14258" y="32194"/>
                    </a:lnTo>
                    <a:cubicBezTo>
                      <a:pt x="13853" y="33084"/>
                      <a:pt x="13162" y="34066"/>
                      <a:pt x="12246" y="34982"/>
                    </a:cubicBezTo>
                    <a:cubicBezTo>
                      <a:pt x="10727" y="36501"/>
                      <a:pt x="9015" y="37405"/>
                      <a:pt x="7859" y="37405"/>
                    </a:cubicBezTo>
                    <a:cubicBezTo>
                      <a:pt x="7451" y="37405"/>
                      <a:pt x="7112" y="37292"/>
                      <a:pt x="6875" y="37054"/>
                    </a:cubicBezTo>
                    <a:cubicBezTo>
                      <a:pt x="6038" y="36217"/>
                      <a:pt x="6749" y="34122"/>
                      <a:pt x="8464" y="32194"/>
                    </a:cubicBezTo>
                    <a:lnTo>
                      <a:pt x="7321" y="32194"/>
                    </a:lnTo>
                    <a:cubicBezTo>
                      <a:pt x="7321" y="32194"/>
                      <a:pt x="5781" y="33886"/>
                      <a:pt x="4480" y="34341"/>
                    </a:cubicBezTo>
                    <a:cubicBezTo>
                      <a:pt x="4480" y="34341"/>
                      <a:pt x="3752" y="35654"/>
                      <a:pt x="2875" y="37455"/>
                    </a:cubicBezTo>
                    <a:cubicBezTo>
                      <a:pt x="1998" y="39257"/>
                      <a:pt x="2360" y="42312"/>
                      <a:pt x="1391" y="42839"/>
                    </a:cubicBezTo>
                    <a:cubicBezTo>
                      <a:pt x="427" y="43371"/>
                      <a:pt x="365" y="44096"/>
                      <a:pt x="183" y="45445"/>
                    </a:cubicBezTo>
                    <a:cubicBezTo>
                      <a:pt x="0" y="46788"/>
                      <a:pt x="998" y="48345"/>
                      <a:pt x="998" y="48345"/>
                    </a:cubicBezTo>
                    <a:lnTo>
                      <a:pt x="4533" y="58096"/>
                    </a:lnTo>
                    <a:lnTo>
                      <a:pt x="4533" y="58101"/>
                    </a:lnTo>
                    <a:cubicBezTo>
                      <a:pt x="4981" y="58150"/>
                      <a:pt x="5462" y="58201"/>
                      <a:pt x="5959" y="58245"/>
                    </a:cubicBezTo>
                    <a:lnTo>
                      <a:pt x="5977" y="58245"/>
                    </a:lnTo>
                    <a:cubicBezTo>
                      <a:pt x="6030" y="58245"/>
                      <a:pt x="6083" y="58245"/>
                      <a:pt x="6136" y="58245"/>
                    </a:cubicBezTo>
                    <a:cubicBezTo>
                      <a:pt x="12394" y="58245"/>
                      <a:pt x="14127" y="55405"/>
                      <a:pt x="14127" y="55405"/>
                    </a:cubicBezTo>
                    <a:cubicBezTo>
                      <a:pt x="14127" y="55405"/>
                      <a:pt x="12765" y="34371"/>
                      <a:pt x="31915" y="34371"/>
                    </a:cubicBezTo>
                    <a:cubicBezTo>
                      <a:pt x="46418" y="34371"/>
                      <a:pt x="48634" y="46413"/>
                      <a:pt x="48856" y="52260"/>
                    </a:cubicBezTo>
                    <a:lnTo>
                      <a:pt x="52552" y="52260"/>
                    </a:lnTo>
                    <a:cubicBezTo>
                      <a:pt x="47220" y="38358"/>
                      <a:pt x="51439" y="22267"/>
                      <a:pt x="51522" y="21958"/>
                    </a:cubicBezTo>
                    <a:lnTo>
                      <a:pt x="51522" y="21958"/>
                    </a:lnTo>
                    <a:lnTo>
                      <a:pt x="45156" y="22224"/>
                    </a:lnTo>
                    <a:cubicBezTo>
                      <a:pt x="45151" y="22224"/>
                      <a:pt x="45146" y="22224"/>
                      <a:pt x="45141" y="22224"/>
                    </a:cubicBezTo>
                    <a:cubicBezTo>
                      <a:pt x="44789" y="22224"/>
                      <a:pt x="44620" y="21785"/>
                      <a:pt x="44895" y="21552"/>
                    </a:cubicBezTo>
                    <a:cubicBezTo>
                      <a:pt x="46025" y="20605"/>
                      <a:pt x="48159" y="18843"/>
                      <a:pt x="50855" y="16806"/>
                    </a:cubicBezTo>
                    <a:cubicBezTo>
                      <a:pt x="51439" y="16364"/>
                      <a:pt x="52055" y="15907"/>
                      <a:pt x="52687" y="15444"/>
                    </a:cubicBezTo>
                    <a:cubicBezTo>
                      <a:pt x="58477" y="11216"/>
                      <a:pt x="66112" y="6343"/>
                      <a:pt x="72212" y="4964"/>
                    </a:cubicBezTo>
                    <a:cubicBezTo>
                      <a:pt x="80102" y="3183"/>
                      <a:pt x="89758" y="2780"/>
                      <a:pt x="96215" y="2780"/>
                    </a:cubicBezTo>
                    <a:cubicBezTo>
                      <a:pt x="98935" y="2780"/>
                      <a:pt x="101087" y="2852"/>
                      <a:pt x="102300" y="2922"/>
                    </a:cubicBezTo>
                    <a:cubicBezTo>
                      <a:pt x="107570" y="3227"/>
                      <a:pt x="119040" y="2988"/>
                      <a:pt x="126733" y="16958"/>
                    </a:cubicBezTo>
                    <a:cubicBezTo>
                      <a:pt x="127186" y="17782"/>
                      <a:pt x="126615" y="18803"/>
                      <a:pt x="125672" y="18842"/>
                    </a:cubicBezTo>
                    <a:lnTo>
                      <a:pt x="104668" y="19723"/>
                    </a:lnTo>
                    <a:cubicBezTo>
                      <a:pt x="105131" y="23663"/>
                      <a:pt x="106680" y="38581"/>
                      <a:pt x="104550" y="44763"/>
                    </a:cubicBezTo>
                    <a:cubicBezTo>
                      <a:pt x="104302" y="45484"/>
                      <a:pt x="104005" y="46129"/>
                      <a:pt x="103664" y="46718"/>
                    </a:cubicBezTo>
                    <a:lnTo>
                      <a:pt x="113962" y="46718"/>
                    </a:lnTo>
                    <a:cubicBezTo>
                      <a:pt x="113962" y="46718"/>
                      <a:pt x="115777" y="30330"/>
                      <a:pt x="135559" y="30330"/>
                    </a:cubicBezTo>
                    <a:cubicBezTo>
                      <a:pt x="155345" y="30330"/>
                      <a:pt x="154455" y="50282"/>
                      <a:pt x="154455" y="50282"/>
                    </a:cubicBezTo>
                    <a:lnTo>
                      <a:pt x="154459" y="50282"/>
                    </a:lnTo>
                    <a:cubicBezTo>
                      <a:pt x="156239" y="44074"/>
                      <a:pt x="154935" y="37251"/>
                      <a:pt x="154935" y="37251"/>
                    </a:cubicBezTo>
                    <a:lnTo>
                      <a:pt x="154939" y="37251"/>
                    </a:lnTo>
                    <a:cubicBezTo>
                      <a:pt x="154294" y="35872"/>
                      <a:pt x="153622" y="34973"/>
                      <a:pt x="153255" y="34868"/>
                    </a:cubicBezTo>
                    <a:lnTo>
                      <a:pt x="151780" y="34746"/>
                    </a:lnTo>
                    <a:cubicBezTo>
                      <a:pt x="151344" y="34707"/>
                      <a:pt x="150939" y="34506"/>
                      <a:pt x="150645" y="34180"/>
                    </a:cubicBezTo>
                    <a:cubicBezTo>
                      <a:pt x="149416" y="32809"/>
                      <a:pt x="146100" y="29083"/>
                      <a:pt x="145703" y="28380"/>
                    </a:cubicBezTo>
                    <a:cubicBezTo>
                      <a:pt x="145214" y="27517"/>
                      <a:pt x="142365" y="24807"/>
                      <a:pt x="143979" y="24680"/>
                    </a:cubicBezTo>
                    <a:cubicBezTo>
                      <a:pt x="144046" y="24675"/>
                      <a:pt x="144119" y="24673"/>
                      <a:pt x="144197" y="24673"/>
                    </a:cubicBezTo>
                    <a:cubicBezTo>
                      <a:pt x="145979" y="24673"/>
                      <a:pt x="150328" y="25954"/>
                      <a:pt x="150328" y="25954"/>
                    </a:cubicBezTo>
                    <a:cubicBezTo>
                      <a:pt x="150105" y="25493"/>
                      <a:pt x="149882" y="25109"/>
                      <a:pt x="149673" y="24843"/>
                    </a:cubicBezTo>
                    <a:cubicBezTo>
                      <a:pt x="148129" y="22887"/>
                      <a:pt x="147631" y="24296"/>
                      <a:pt x="145589" y="22028"/>
                    </a:cubicBezTo>
                    <a:cubicBezTo>
                      <a:pt x="145152" y="21544"/>
                      <a:pt x="144341" y="20349"/>
                      <a:pt x="143215" y="18760"/>
                    </a:cubicBezTo>
                    <a:lnTo>
                      <a:pt x="139525" y="18760"/>
                    </a:lnTo>
                    <a:cubicBezTo>
                      <a:pt x="131977" y="7413"/>
                      <a:pt x="122103" y="3211"/>
                      <a:pt x="122103" y="3211"/>
                    </a:cubicBezTo>
                    <a:lnTo>
                      <a:pt x="122103" y="1308"/>
                    </a:lnTo>
                    <a:lnTo>
                      <a:pt x="122103" y="1304"/>
                    </a:lnTo>
                    <a:cubicBezTo>
                      <a:pt x="121562" y="1203"/>
                      <a:pt x="121017" y="1133"/>
                      <a:pt x="120463" y="1094"/>
                    </a:cubicBezTo>
                    <a:cubicBezTo>
                      <a:pt x="113967" y="624"/>
                      <a:pt x="103728" y="0"/>
                      <a:pt x="93813" y="0"/>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11"/>
              <p:cNvSpPr/>
              <p:nvPr/>
            </p:nvSpPr>
            <p:spPr>
              <a:xfrm>
                <a:off x="2392223" y="3257975"/>
                <a:ext cx="2622632" cy="408339"/>
              </a:xfrm>
              <a:custGeom>
                <a:avLst/>
                <a:gdLst/>
                <a:ahLst/>
                <a:cxnLst/>
                <a:rect l="l" t="t" r="r" b="b"/>
                <a:pathLst>
                  <a:path w="121376" h="18898" extrusionOk="0">
                    <a:moveTo>
                      <a:pt x="113252" y="743"/>
                    </a:moveTo>
                    <a:cubicBezTo>
                      <a:pt x="113971" y="743"/>
                      <a:pt x="114503" y="1414"/>
                      <a:pt x="114342" y="2113"/>
                    </a:cubicBezTo>
                    <a:lnTo>
                      <a:pt x="113165" y="7235"/>
                    </a:lnTo>
                    <a:cubicBezTo>
                      <a:pt x="113216" y="7257"/>
                      <a:pt x="113270" y="7278"/>
                      <a:pt x="113317" y="7300"/>
                    </a:cubicBezTo>
                    <a:lnTo>
                      <a:pt x="116127" y="2810"/>
                    </a:lnTo>
                    <a:cubicBezTo>
                      <a:pt x="116341" y="2465"/>
                      <a:pt x="116707" y="2284"/>
                      <a:pt x="117076" y="2284"/>
                    </a:cubicBezTo>
                    <a:cubicBezTo>
                      <a:pt x="117360" y="2284"/>
                      <a:pt x="117646" y="2391"/>
                      <a:pt x="117868" y="2613"/>
                    </a:cubicBezTo>
                    <a:lnTo>
                      <a:pt x="118941" y="3688"/>
                    </a:lnTo>
                    <a:cubicBezTo>
                      <a:pt x="119452" y="4194"/>
                      <a:pt x="119351" y="5044"/>
                      <a:pt x="118746" y="5423"/>
                    </a:cubicBezTo>
                    <a:lnTo>
                      <a:pt x="114256" y="8238"/>
                    </a:lnTo>
                    <a:cubicBezTo>
                      <a:pt x="114282" y="8286"/>
                      <a:pt x="114299" y="8342"/>
                      <a:pt x="114321" y="8400"/>
                    </a:cubicBezTo>
                    <a:lnTo>
                      <a:pt x="119482" y="7208"/>
                    </a:lnTo>
                    <a:cubicBezTo>
                      <a:pt x="119567" y="7188"/>
                      <a:pt x="119652" y="7179"/>
                      <a:pt x="119735" y="7179"/>
                    </a:cubicBezTo>
                    <a:cubicBezTo>
                      <a:pt x="120336" y="7179"/>
                      <a:pt x="120848" y="7666"/>
                      <a:pt x="120848" y="8299"/>
                    </a:cubicBezTo>
                    <a:lnTo>
                      <a:pt x="120848" y="9818"/>
                    </a:lnTo>
                    <a:cubicBezTo>
                      <a:pt x="120848" y="10449"/>
                      <a:pt x="120337" y="10937"/>
                      <a:pt x="119737" y="10937"/>
                    </a:cubicBezTo>
                    <a:cubicBezTo>
                      <a:pt x="119653" y="10937"/>
                      <a:pt x="119568" y="10928"/>
                      <a:pt x="119482" y="10908"/>
                    </a:cubicBezTo>
                    <a:lnTo>
                      <a:pt x="114299" y="9717"/>
                    </a:lnTo>
                    <a:cubicBezTo>
                      <a:pt x="114285" y="9760"/>
                      <a:pt x="114268" y="9796"/>
                      <a:pt x="114250" y="9835"/>
                    </a:cubicBezTo>
                    <a:lnTo>
                      <a:pt x="118776" y="12662"/>
                    </a:lnTo>
                    <a:cubicBezTo>
                      <a:pt x="119381" y="13046"/>
                      <a:pt x="119477" y="13893"/>
                      <a:pt x="118967" y="14404"/>
                    </a:cubicBezTo>
                    <a:lnTo>
                      <a:pt x="117894" y="15476"/>
                    </a:lnTo>
                    <a:cubicBezTo>
                      <a:pt x="117674" y="15697"/>
                      <a:pt x="117389" y="15804"/>
                      <a:pt x="117105" y="15804"/>
                    </a:cubicBezTo>
                    <a:cubicBezTo>
                      <a:pt x="116736" y="15804"/>
                      <a:pt x="116370" y="15623"/>
                      <a:pt x="116153" y="15275"/>
                    </a:cubicBezTo>
                    <a:lnTo>
                      <a:pt x="113326" y="10755"/>
                    </a:lnTo>
                    <a:cubicBezTo>
                      <a:pt x="113268" y="10786"/>
                      <a:pt x="113203" y="10813"/>
                      <a:pt x="113133" y="10835"/>
                    </a:cubicBezTo>
                    <a:lnTo>
                      <a:pt x="114342" y="16088"/>
                    </a:lnTo>
                    <a:cubicBezTo>
                      <a:pt x="114503" y="16789"/>
                      <a:pt x="113971" y="17457"/>
                      <a:pt x="113251" y="17457"/>
                    </a:cubicBezTo>
                    <a:lnTo>
                      <a:pt x="111738" y="17457"/>
                    </a:lnTo>
                    <a:cubicBezTo>
                      <a:pt x="111018" y="17457"/>
                      <a:pt x="110486" y="16789"/>
                      <a:pt x="110647" y="16088"/>
                    </a:cubicBezTo>
                    <a:lnTo>
                      <a:pt x="111860" y="10813"/>
                    </a:lnTo>
                    <a:cubicBezTo>
                      <a:pt x="111811" y="10799"/>
                      <a:pt x="111760" y="10777"/>
                      <a:pt x="111711" y="10755"/>
                    </a:cubicBezTo>
                    <a:lnTo>
                      <a:pt x="108862" y="15307"/>
                    </a:lnTo>
                    <a:cubicBezTo>
                      <a:pt x="108645" y="15652"/>
                      <a:pt x="108280" y="15832"/>
                      <a:pt x="107911" y="15832"/>
                    </a:cubicBezTo>
                    <a:cubicBezTo>
                      <a:pt x="107628" y="15832"/>
                      <a:pt x="107344" y="15726"/>
                      <a:pt x="107122" y="15507"/>
                    </a:cubicBezTo>
                    <a:lnTo>
                      <a:pt x="106048" y="14434"/>
                    </a:lnTo>
                    <a:cubicBezTo>
                      <a:pt x="105542" y="13923"/>
                      <a:pt x="105634" y="13072"/>
                      <a:pt x="106245" y="12692"/>
                    </a:cubicBezTo>
                    <a:lnTo>
                      <a:pt x="110799" y="9839"/>
                    </a:lnTo>
                    <a:cubicBezTo>
                      <a:pt x="110778" y="9796"/>
                      <a:pt x="110760" y="9752"/>
                      <a:pt x="110743" y="9704"/>
                    </a:cubicBezTo>
                    <a:lnTo>
                      <a:pt x="105507" y="10908"/>
                    </a:lnTo>
                    <a:cubicBezTo>
                      <a:pt x="105422" y="10927"/>
                      <a:pt x="105337" y="10937"/>
                      <a:pt x="105254" y="10937"/>
                    </a:cubicBezTo>
                    <a:cubicBezTo>
                      <a:pt x="104652" y="10937"/>
                      <a:pt x="104137" y="10449"/>
                      <a:pt x="104137" y="9818"/>
                    </a:cubicBezTo>
                    <a:lnTo>
                      <a:pt x="104137" y="8299"/>
                    </a:lnTo>
                    <a:cubicBezTo>
                      <a:pt x="104137" y="7666"/>
                      <a:pt x="104652" y="7179"/>
                      <a:pt x="105254" y="7179"/>
                    </a:cubicBezTo>
                    <a:cubicBezTo>
                      <a:pt x="105337" y="7179"/>
                      <a:pt x="105422" y="7188"/>
                      <a:pt x="105507" y="7208"/>
                    </a:cubicBezTo>
                    <a:lnTo>
                      <a:pt x="110721" y="8413"/>
                    </a:lnTo>
                    <a:cubicBezTo>
                      <a:pt x="110743" y="8347"/>
                      <a:pt x="110769" y="8282"/>
                      <a:pt x="110795" y="8225"/>
                    </a:cubicBezTo>
                    <a:lnTo>
                      <a:pt x="106275" y="5393"/>
                    </a:lnTo>
                    <a:cubicBezTo>
                      <a:pt x="105664" y="5014"/>
                      <a:pt x="105569" y="4167"/>
                      <a:pt x="106080" y="3657"/>
                    </a:cubicBezTo>
                    <a:lnTo>
                      <a:pt x="107152" y="2583"/>
                    </a:lnTo>
                    <a:cubicBezTo>
                      <a:pt x="107372" y="2362"/>
                      <a:pt x="107656" y="2255"/>
                      <a:pt x="107940" y="2255"/>
                    </a:cubicBezTo>
                    <a:cubicBezTo>
                      <a:pt x="108309" y="2255"/>
                      <a:pt x="108676" y="2437"/>
                      <a:pt x="108894" y="2780"/>
                    </a:cubicBezTo>
                    <a:lnTo>
                      <a:pt x="111721" y="7304"/>
                    </a:lnTo>
                    <a:cubicBezTo>
                      <a:pt x="111751" y="7287"/>
                      <a:pt x="111790" y="7270"/>
                      <a:pt x="111830" y="7257"/>
                    </a:cubicBezTo>
                    <a:lnTo>
                      <a:pt x="110647" y="2113"/>
                    </a:lnTo>
                    <a:cubicBezTo>
                      <a:pt x="110486" y="1414"/>
                      <a:pt x="111018" y="743"/>
                      <a:pt x="111738" y="743"/>
                    </a:cubicBezTo>
                    <a:close/>
                    <a:moveTo>
                      <a:pt x="112313" y="1"/>
                    </a:moveTo>
                    <a:cubicBezTo>
                      <a:pt x="107318" y="1"/>
                      <a:pt x="103257" y="4063"/>
                      <a:pt x="103257" y="9059"/>
                    </a:cubicBezTo>
                    <a:cubicBezTo>
                      <a:pt x="103257" y="14054"/>
                      <a:pt x="107318" y="18121"/>
                      <a:pt x="112313" y="18121"/>
                    </a:cubicBezTo>
                    <a:cubicBezTo>
                      <a:pt x="117309" y="18121"/>
                      <a:pt x="121376" y="14054"/>
                      <a:pt x="121376" y="9059"/>
                    </a:cubicBezTo>
                    <a:cubicBezTo>
                      <a:pt x="121376" y="4063"/>
                      <a:pt x="117309" y="1"/>
                      <a:pt x="112313" y="1"/>
                    </a:cubicBezTo>
                    <a:close/>
                    <a:moveTo>
                      <a:pt x="10001" y="1519"/>
                    </a:moveTo>
                    <a:cubicBezTo>
                      <a:pt x="10717" y="1519"/>
                      <a:pt x="11253" y="2191"/>
                      <a:pt x="11092" y="2890"/>
                    </a:cubicBezTo>
                    <a:lnTo>
                      <a:pt x="9913" y="8012"/>
                    </a:lnTo>
                    <a:cubicBezTo>
                      <a:pt x="9966" y="8033"/>
                      <a:pt x="10018" y="8051"/>
                      <a:pt x="10067" y="8076"/>
                    </a:cubicBezTo>
                    <a:lnTo>
                      <a:pt x="12877" y="3587"/>
                    </a:lnTo>
                    <a:cubicBezTo>
                      <a:pt x="13092" y="3241"/>
                      <a:pt x="13456" y="3060"/>
                      <a:pt x="13825" y="3060"/>
                    </a:cubicBezTo>
                    <a:cubicBezTo>
                      <a:pt x="14108" y="3060"/>
                      <a:pt x="14394" y="3166"/>
                      <a:pt x="14617" y="3386"/>
                    </a:cubicBezTo>
                    <a:lnTo>
                      <a:pt x="15691" y="4460"/>
                    </a:lnTo>
                    <a:cubicBezTo>
                      <a:pt x="16196" y="4970"/>
                      <a:pt x="16101" y="5820"/>
                      <a:pt x="15490" y="6200"/>
                    </a:cubicBezTo>
                    <a:lnTo>
                      <a:pt x="11000" y="9010"/>
                    </a:lnTo>
                    <a:cubicBezTo>
                      <a:pt x="11026" y="9063"/>
                      <a:pt x="11048" y="9119"/>
                      <a:pt x="11069" y="9172"/>
                    </a:cubicBezTo>
                    <a:lnTo>
                      <a:pt x="16227" y="7984"/>
                    </a:lnTo>
                    <a:cubicBezTo>
                      <a:pt x="16313" y="7965"/>
                      <a:pt x="16397" y="7956"/>
                      <a:pt x="16481" y="7956"/>
                    </a:cubicBezTo>
                    <a:cubicBezTo>
                      <a:pt x="17082" y="7956"/>
                      <a:pt x="17596" y="8443"/>
                      <a:pt x="17596" y="9076"/>
                    </a:cubicBezTo>
                    <a:lnTo>
                      <a:pt x="17596" y="10594"/>
                    </a:lnTo>
                    <a:cubicBezTo>
                      <a:pt x="17596" y="11226"/>
                      <a:pt x="17082" y="11714"/>
                      <a:pt x="16482" y="11714"/>
                    </a:cubicBezTo>
                    <a:cubicBezTo>
                      <a:pt x="16398" y="11714"/>
                      <a:pt x="16313" y="11704"/>
                      <a:pt x="16227" y="11684"/>
                    </a:cubicBezTo>
                    <a:lnTo>
                      <a:pt x="11048" y="10494"/>
                    </a:lnTo>
                    <a:cubicBezTo>
                      <a:pt x="11030" y="10537"/>
                      <a:pt x="11013" y="10573"/>
                      <a:pt x="10996" y="10612"/>
                    </a:cubicBezTo>
                    <a:lnTo>
                      <a:pt x="15520" y="13439"/>
                    </a:lnTo>
                    <a:cubicBezTo>
                      <a:pt x="16131" y="13823"/>
                      <a:pt x="16223" y="14668"/>
                      <a:pt x="15717" y="15174"/>
                    </a:cubicBezTo>
                    <a:lnTo>
                      <a:pt x="14643" y="16249"/>
                    </a:lnTo>
                    <a:cubicBezTo>
                      <a:pt x="14421" y="16471"/>
                      <a:pt x="14135" y="16578"/>
                      <a:pt x="13852" y="16578"/>
                    </a:cubicBezTo>
                    <a:cubicBezTo>
                      <a:pt x="13484" y="16578"/>
                      <a:pt x="13120" y="16397"/>
                      <a:pt x="12903" y="16052"/>
                    </a:cubicBezTo>
                    <a:lnTo>
                      <a:pt x="10074" y="11532"/>
                    </a:lnTo>
                    <a:cubicBezTo>
                      <a:pt x="10014" y="11562"/>
                      <a:pt x="9952" y="11584"/>
                      <a:pt x="9883" y="11611"/>
                    </a:cubicBezTo>
                    <a:lnTo>
                      <a:pt x="11091" y="16864"/>
                    </a:lnTo>
                    <a:cubicBezTo>
                      <a:pt x="11253" y="17562"/>
                      <a:pt x="10717" y="18233"/>
                      <a:pt x="10001" y="18233"/>
                    </a:cubicBezTo>
                    <a:lnTo>
                      <a:pt x="8482" y="18233"/>
                    </a:lnTo>
                    <a:cubicBezTo>
                      <a:pt x="7762" y="18233"/>
                      <a:pt x="7230" y="17562"/>
                      <a:pt x="7392" y="16864"/>
                    </a:cubicBezTo>
                    <a:lnTo>
                      <a:pt x="8609" y="11588"/>
                    </a:lnTo>
                    <a:cubicBezTo>
                      <a:pt x="8557" y="11571"/>
                      <a:pt x="8508" y="11554"/>
                      <a:pt x="8461" y="11528"/>
                    </a:cubicBezTo>
                    <a:lnTo>
                      <a:pt x="5612" y="16083"/>
                    </a:lnTo>
                    <a:cubicBezTo>
                      <a:pt x="5395" y="16428"/>
                      <a:pt x="5029" y="16608"/>
                      <a:pt x="4661" y="16608"/>
                    </a:cubicBezTo>
                    <a:cubicBezTo>
                      <a:pt x="4377" y="16608"/>
                      <a:pt x="4091" y="16501"/>
                      <a:pt x="3871" y="16279"/>
                    </a:cubicBezTo>
                    <a:lnTo>
                      <a:pt x="2798" y="15206"/>
                    </a:lnTo>
                    <a:cubicBezTo>
                      <a:pt x="2287" y="14700"/>
                      <a:pt x="2382" y="13849"/>
                      <a:pt x="2993" y="13469"/>
                    </a:cubicBezTo>
                    <a:lnTo>
                      <a:pt x="7549" y="10616"/>
                    </a:lnTo>
                    <a:cubicBezTo>
                      <a:pt x="7523" y="10573"/>
                      <a:pt x="7509" y="10524"/>
                      <a:pt x="7492" y="10481"/>
                    </a:cubicBezTo>
                    <a:lnTo>
                      <a:pt x="2251" y="11684"/>
                    </a:lnTo>
                    <a:cubicBezTo>
                      <a:pt x="2167" y="11704"/>
                      <a:pt x="2082" y="11713"/>
                      <a:pt x="2000" y="11713"/>
                    </a:cubicBezTo>
                    <a:cubicBezTo>
                      <a:pt x="1402" y="11713"/>
                      <a:pt x="887" y="11226"/>
                      <a:pt x="887" y="10594"/>
                    </a:cubicBezTo>
                    <a:lnTo>
                      <a:pt x="887" y="9076"/>
                    </a:lnTo>
                    <a:cubicBezTo>
                      <a:pt x="887" y="8443"/>
                      <a:pt x="1402" y="7956"/>
                      <a:pt x="2000" y="7956"/>
                    </a:cubicBezTo>
                    <a:cubicBezTo>
                      <a:pt x="2082" y="7956"/>
                      <a:pt x="2167" y="7965"/>
                      <a:pt x="2251" y="7984"/>
                    </a:cubicBezTo>
                    <a:lnTo>
                      <a:pt x="7470" y="9185"/>
                    </a:lnTo>
                    <a:cubicBezTo>
                      <a:pt x="7492" y="9123"/>
                      <a:pt x="7519" y="9059"/>
                      <a:pt x="7545" y="9001"/>
                    </a:cubicBezTo>
                    <a:lnTo>
                      <a:pt x="3019" y="6170"/>
                    </a:lnTo>
                    <a:cubicBezTo>
                      <a:pt x="2414" y="5790"/>
                      <a:pt x="2318" y="4944"/>
                      <a:pt x="2828" y="4434"/>
                    </a:cubicBezTo>
                    <a:lnTo>
                      <a:pt x="3901" y="3360"/>
                    </a:lnTo>
                    <a:cubicBezTo>
                      <a:pt x="4121" y="3138"/>
                      <a:pt x="4406" y="3031"/>
                      <a:pt x="4690" y="3031"/>
                    </a:cubicBezTo>
                    <a:cubicBezTo>
                      <a:pt x="5058" y="3031"/>
                      <a:pt x="5423" y="3211"/>
                      <a:pt x="5638" y="3557"/>
                    </a:cubicBezTo>
                    <a:lnTo>
                      <a:pt x="8465" y="8081"/>
                    </a:lnTo>
                    <a:cubicBezTo>
                      <a:pt x="8500" y="8064"/>
                      <a:pt x="8540" y="8046"/>
                      <a:pt x="8579" y="8033"/>
                    </a:cubicBezTo>
                    <a:lnTo>
                      <a:pt x="7392" y="2890"/>
                    </a:lnTo>
                    <a:cubicBezTo>
                      <a:pt x="7230" y="2191"/>
                      <a:pt x="7763" y="1519"/>
                      <a:pt x="8482" y="1519"/>
                    </a:cubicBezTo>
                    <a:close/>
                    <a:moveTo>
                      <a:pt x="9063" y="773"/>
                    </a:moveTo>
                    <a:cubicBezTo>
                      <a:pt x="4068" y="773"/>
                      <a:pt x="1" y="4840"/>
                      <a:pt x="1" y="9835"/>
                    </a:cubicBezTo>
                    <a:cubicBezTo>
                      <a:pt x="1" y="14831"/>
                      <a:pt x="4068" y="18897"/>
                      <a:pt x="9063" y="18897"/>
                    </a:cubicBezTo>
                    <a:cubicBezTo>
                      <a:pt x="14059" y="18897"/>
                      <a:pt x="18126" y="14831"/>
                      <a:pt x="18126" y="9835"/>
                    </a:cubicBezTo>
                    <a:cubicBezTo>
                      <a:pt x="18126" y="4840"/>
                      <a:pt x="14059" y="773"/>
                      <a:pt x="9063" y="773"/>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11"/>
              <p:cNvSpPr/>
              <p:nvPr/>
            </p:nvSpPr>
            <p:spPr>
              <a:xfrm>
                <a:off x="2355941" y="3221585"/>
                <a:ext cx="2695298" cy="481005"/>
              </a:xfrm>
              <a:custGeom>
                <a:avLst/>
                <a:gdLst/>
                <a:ahLst/>
                <a:cxnLst/>
                <a:rect l="l" t="t" r="r" b="b"/>
                <a:pathLst>
                  <a:path w="124739" h="22261" extrusionOk="0">
                    <a:moveTo>
                      <a:pt x="114202" y="8810"/>
                    </a:moveTo>
                    <a:cubicBezTo>
                      <a:pt x="113958" y="8810"/>
                      <a:pt x="113722" y="8857"/>
                      <a:pt x="113508" y="8941"/>
                    </a:cubicBezTo>
                    <a:cubicBezTo>
                      <a:pt x="113469" y="8954"/>
                      <a:pt x="113430" y="8971"/>
                      <a:pt x="113400" y="8988"/>
                    </a:cubicBezTo>
                    <a:cubicBezTo>
                      <a:pt x="112989" y="9177"/>
                      <a:pt x="112667" y="9503"/>
                      <a:pt x="112474" y="9909"/>
                    </a:cubicBezTo>
                    <a:cubicBezTo>
                      <a:pt x="112448" y="9966"/>
                      <a:pt x="112422" y="10031"/>
                      <a:pt x="112400" y="10097"/>
                    </a:cubicBezTo>
                    <a:cubicBezTo>
                      <a:pt x="112334" y="10288"/>
                      <a:pt x="112300" y="10494"/>
                      <a:pt x="112300" y="10717"/>
                    </a:cubicBezTo>
                    <a:cubicBezTo>
                      <a:pt x="112300" y="10953"/>
                      <a:pt x="112343" y="11178"/>
                      <a:pt x="112422" y="11388"/>
                    </a:cubicBezTo>
                    <a:cubicBezTo>
                      <a:pt x="112439" y="11436"/>
                      <a:pt x="112457" y="11480"/>
                      <a:pt x="112480" y="11523"/>
                    </a:cubicBezTo>
                    <a:cubicBezTo>
                      <a:pt x="112667" y="11925"/>
                      <a:pt x="112990" y="12248"/>
                      <a:pt x="113391" y="12439"/>
                    </a:cubicBezTo>
                    <a:cubicBezTo>
                      <a:pt x="113439" y="12461"/>
                      <a:pt x="113490" y="12483"/>
                      <a:pt x="113539" y="12497"/>
                    </a:cubicBezTo>
                    <a:cubicBezTo>
                      <a:pt x="113744" y="12579"/>
                      <a:pt x="113971" y="12619"/>
                      <a:pt x="114202" y="12619"/>
                    </a:cubicBezTo>
                    <a:cubicBezTo>
                      <a:pt x="114415" y="12619"/>
                      <a:pt x="114625" y="12583"/>
                      <a:pt x="114813" y="12519"/>
                    </a:cubicBezTo>
                    <a:cubicBezTo>
                      <a:pt x="114882" y="12497"/>
                      <a:pt x="114949" y="12470"/>
                      <a:pt x="115005" y="12439"/>
                    </a:cubicBezTo>
                    <a:cubicBezTo>
                      <a:pt x="115415" y="12253"/>
                      <a:pt x="115742" y="11925"/>
                      <a:pt x="115929" y="11519"/>
                    </a:cubicBezTo>
                    <a:cubicBezTo>
                      <a:pt x="115947" y="11480"/>
                      <a:pt x="115965" y="11444"/>
                      <a:pt x="115978" y="11401"/>
                    </a:cubicBezTo>
                    <a:cubicBezTo>
                      <a:pt x="116065" y="11187"/>
                      <a:pt x="116109" y="10957"/>
                      <a:pt x="116109" y="10717"/>
                    </a:cubicBezTo>
                    <a:cubicBezTo>
                      <a:pt x="116109" y="10494"/>
                      <a:pt x="116069" y="10280"/>
                      <a:pt x="116000" y="10084"/>
                    </a:cubicBezTo>
                    <a:cubicBezTo>
                      <a:pt x="115978" y="10026"/>
                      <a:pt x="115961" y="9970"/>
                      <a:pt x="115935" y="9922"/>
                    </a:cubicBezTo>
                    <a:cubicBezTo>
                      <a:pt x="115742" y="9507"/>
                      <a:pt x="115410" y="9172"/>
                      <a:pt x="114996" y="8984"/>
                    </a:cubicBezTo>
                    <a:cubicBezTo>
                      <a:pt x="114949" y="8962"/>
                      <a:pt x="114895" y="8941"/>
                      <a:pt x="114844" y="8919"/>
                    </a:cubicBezTo>
                    <a:cubicBezTo>
                      <a:pt x="114647" y="8849"/>
                      <a:pt x="114430" y="8810"/>
                      <a:pt x="114202" y="8810"/>
                    </a:cubicBezTo>
                    <a:close/>
                    <a:moveTo>
                      <a:pt x="10951" y="9586"/>
                    </a:moveTo>
                    <a:cubicBezTo>
                      <a:pt x="10702" y="9586"/>
                      <a:pt x="10468" y="9630"/>
                      <a:pt x="10258" y="9717"/>
                    </a:cubicBezTo>
                    <a:cubicBezTo>
                      <a:pt x="10219" y="9730"/>
                      <a:pt x="10179" y="9748"/>
                      <a:pt x="10144" y="9765"/>
                    </a:cubicBezTo>
                    <a:cubicBezTo>
                      <a:pt x="9739" y="9953"/>
                      <a:pt x="9411" y="10280"/>
                      <a:pt x="9224" y="10685"/>
                    </a:cubicBezTo>
                    <a:cubicBezTo>
                      <a:pt x="9198" y="10743"/>
                      <a:pt x="9172" y="10807"/>
                      <a:pt x="9149" y="10869"/>
                    </a:cubicBezTo>
                    <a:cubicBezTo>
                      <a:pt x="9084" y="11060"/>
                      <a:pt x="9044" y="11270"/>
                      <a:pt x="9044" y="11489"/>
                    </a:cubicBezTo>
                    <a:cubicBezTo>
                      <a:pt x="9044" y="11729"/>
                      <a:pt x="9089" y="11955"/>
                      <a:pt x="9171" y="12165"/>
                    </a:cubicBezTo>
                    <a:cubicBezTo>
                      <a:pt x="9189" y="12208"/>
                      <a:pt x="9202" y="12257"/>
                      <a:pt x="9228" y="12300"/>
                    </a:cubicBezTo>
                    <a:cubicBezTo>
                      <a:pt x="9415" y="12701"/>
                      <a:pt x="9739" y="13025"/>
                      <a:pt x="10140" y="13212"/>
                    </a:cubicBezTo>
                    <a:cubicBezTo>
                      <a:pt x="10187" y="13238"/>
                      <a:pt x="10236" y="13255"/>
                      <a:pt x="10288" y="13273"/>
                    </a:cubicBezTo>
                    <a:cubicBezTo>
                      <a:pt x="10493" y="13355"/>
                      <a:pt x="10721" y="13396"/>
                      <a:pt x="10951" y="13396"/>
                    </a:cubicBezTo>
                    <a:cubicBezTo>
                      <a:pt x="11165" y="13396"/>
                      <a:pt x="11371" y="13355"/>
                      <a:pt x="11562" y="13295"/>
                    </a:cubicBezTo>
                    <a:cubicBezTo>
                      <a:pt x="11632" y="13269"/>
                      <a:pt x="11693" y="13246"/>
                      <a:pt x="11755" y="13216"/>
                    </a:cubicBezTo>
                    <a:cubicBezTo>
                      <a:pt x="12160" y="13029"/>
                      <a:pt x="12487" y="12701"/>
                      <a:pt x="12675" y="12296"/>
                    </a:cubicBezTo>
                    <a:cubicBezTo>
                      <a:pt x="12692" y="12257"/>
                      <a:pt x="12709" y="12221"/>
                      <a:pt x="12727" y="12178"/>
                    </a:cubicBezTo>
                    <a:cubicBezTo>
                      <a:pt x="12810" y="11963"/>
                      <a:pt x="12853" y="11732"/>
                      <a:pt x="12853" y="11489"/>
                    </a:cubicBezTo>
                    <a:cubicBezTo>
                      <a:pt x="12853" y="11266"/>
                      <a:pt x="12819" y="11056"/>
                      <a:pt x="12748" y="10856"/>
                    </a:cubicBezTo>
                    <a:cubicBezTo>
                      <a:pt x="12727" y="10803"/>
                      <a:pt x="12705" y="10747"/>
                      <a:pt x="12679" y="10694"/>
                    </a:cubicBezTo>
                    <a:cubicBezTo>
                      <a:pt x="12491" y="10280"/>
                      <a:pt x="12160" y="9949"/>
                      <a:pt x="11746" y="9760"/>
                    </a:cubicBezTo>
                    <a:cubicBezTo>
                      <a:pt x="11697" y="9735"/>
                      <a:pt x="11645" y="9717"/>
                      <a:pt x="11592" y="9696"/>
                    </a:cubicBezTo>
                    <a:cubicBezTo>
                      <a:pt x="11397" y="9625"/>
                      <a:pt x="11174" y="9586"/>
                      <a:pt x="10951" y="9586"/>
                    </a:cubicBezTo>
                    <a:close/>
                    <a:moveTo>
                      <a:pt x="113992" y="1685"/>
                    </a:moveTo>
                    <a:cubicBezTo>
                      <a:pt x="118988" y="1685"/>
                      <a:pt x="123055" y="5747"/>
                      <a:pt x="123055" y="10743"/>
                    </a:cubicBezTo>
                    <a:cubicBezTo>
                      <a:pt x="123055" y="15738"/>
                      <a:pt x="118988" y="19805"/>
                      <a:pt x="113992" y="19805"/>
                    </a:cubicBezTo>
                    <a:cubicBezTo>
                      <a:pt x="108997" y="19805"/>
                      <a:pt x="104936" y="15738"/>
                      <a:pt x="104936" y="10743"/>
                    </a:cubicBezTo>
                    <a:cubicBezTo>
                      <a:pt x="104936" y="5747"/>
                      <a:pt x="108997" y="1685"/>
                      <a:pt x="113992" y="1685"/>
                    </a:cubicBezTo>
                    <a:close/>
                    <a:moveTo>
                      <a:pt x="10742" y="2457"/>
                    </a:moveTo>
                    <a:cubicBezTo>
                      <a:pt x="15738" y="2457"/>
                      <a:pt x="19805" y="6524"/>
                      <a:pt x="19805" y="11519"/>
                    </a:cubicBezTo>
                    <a:cubicBezTo>
                      <a:pt x="19805" y="16515"/>
                      <a:pt x="15738" y="20580"/>
                      <a:pt x="10742" y="20580"/>
                    </a:cubicBezTo>
                    <a:cubicBezTo>
                      <a:pt x="5747" y="20580"/>
                      <a:pt x="1680" y="16515"/>
                      <a:pt x="1680" y="11519"/>
                    </a:cubicBezTo>
                    <a:cubicBezTo>
                      <a:pt x="1680" y="6524"/>
                      <a:pt x="5747" y="2457"/>
                      <a:pt x="10742" y="2457"/>
                    </a:cubicBezTo>
                    <a:close/>
                    <a:moveTo>
                      <a:pt x="113992" y="1"/>
                    </a:moveTo>
                    <a:cubicBezTo>
                      <a:pt x="108072" y="1"/>
                      <a:pt x="103250" y="4822"/>
                      <a:pt x="103252" y="10743"/>
                    </a:cubicBezTo>
                    <a:cubicBezTo>
                      <a:pt x="103252" y="16667"/>
                      <a:pt x="108072" y="21489"/>
                      <a:pt x="113992" y="21489"/>
                    </a:cubicBezTo>
                    <a:cubicBezTo>
                      <a:pt x="119918" y="21489"/>
                      <a:pt x="124739" y="16667"/>
                      <a:pt x="124739" y="10743"/>
                    </a:cubicBezTo>
                    <a:cubicBezTo>
                      <a:pt x="124739" y="4822"/>
                      <a:pt x="119918" y="1"/>
                      <a:pt x="113992" y="1"/>
                    </a:cubicBezTo>
                    <a:close/>
                    <a:moveTo>
                      <a:pt x="10742" y="777"/>
                    </a:moveTo>
                    <a:cubicBezTo>
                      <a:pt x="4816" y="777"/>
                      <a:pt x="0" y="5595"/>
                      <a:pt x="0" y="11519"/>
                    </a:cubicBezTo>
                    <a:cubicBezTo>
                      <a:pt x="0" y="17444"/>
                      <a:pt x="4818" y="22261"/>
                      <a:pt x="10742" y="22261"/>
                    </a:cubicBezTo>
                    <a:cubicBezTo>
                      <a:pt x="16667" y="22261"/>
                      <a:pt x="21484" y="17444"/>
                      <a:pt x="21484" y="11519"/>
                    </a:cubicBezTo>
                    <a:cubicBezTo>
                      <a:pt x="21484" y="5595"/>
                      <a:pt x="16667" y="777"/>
                      <a:pt x="10742" y="77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11"/>
              <p:cNvSpPr/>
              <p:nvPr/>
            </p:nvSpPr>
            <p:spPr>
              <a:xfrm>
                <a:off x="1895075" y="3067145"/>
                <a:ext cx="3410744" cy="568061"/>
              </a:xfrm>
              <a:custGeom>
                <a:avLst/>
                <a:gdLst/>
                <a:ahLst/>
                <a:cxnLst/>
                <a:rect l="l" t="t" r="r" b="b"/>
                <a:pathLst>
                  <a:path w="157850" h="26290" extrusionOk="0">
                    <a:moveTo>
                      <a:pt x="155355" y="2881"/>
                    </a:moveTo>
                    <a:cubicBezTo>
                      <a:pt x="155355" y="2881"/>
                      <a:pt x="156659" y="9704"/>
                      <a:pt x="154879" y="15912"/>
                    </a:cubicBezTo>
                    <a:cubicBezTo>
                      <a:pt x="154154" y="18439"/>
                      <a:pt x="152916" y="20865"/>
                      <a:pt x="150870" y="22684"/>
                    </a:cubicBezTo>
                    <a:cubicBezTo>
                      <a:pt x="151070" y="22606"/>
                      <a:pt x="157492" y="19932"/>
                      <a:pt x="157672" y="17697"/>
                    </a:cubicBezTo>
                    <a:cubicBezTo>
                      <a:pt x="157850" y="15429"/>
                      <a:pt x="156170" y="17199"/>
                      <a:pt x="156899" y="11798"/>
                    </a:cubicBezTo>
                    <a:cubicBezTo>
                      <a:pt x="157344" y="8478"/>
                      <a:pt x="156385" y="5076"/>
                      <a:pt x="155359" y="2881"/>
                    </a:cubicBezTo>
                    <a:close/>
                    <a:moveTo>
                      <a:pt x="32335" y="1"/>
                    </a:moveTo>
                    <a:cubicBezTo>
                      <a:pt x="13185" y="1"/>
                      <a:pt x="14547" y="21035"/>
                      <a:pt x="14547" y="21035"/>
                    </a:cubicBezTo>
                    <a:cubicBezTo>
                      <a:pt x="14547" y="21035"/>
                      <a:pt x="12813" y="23877"/>
                      <a:pt x="6552" y="23877"/>
                    </a:cubicBezTo>
                    <a:cubicBezTo>
                      <a:pt x="6500" y="23877"/>
                      <a:pt x="6449" y="23876"/>
                      <a:pt x="6397" y="23876"/>
                    </a:cubicBezTo>
                    <a:lnTo>
                      <a:pt x="6379" y="23876"/>
                    </a:lnTo>
                    <a:cubicBezTo>
                      <a:pt x="5882" y="23831"/>
                      <a:pt x="5401" y="23780"/>
                      <a:pt x="4953" y="23732"/>
                    </a:cubicBezTo>
                    <a:lnTo>
                      <a:pt x="4953" y="23728"/>
                    </a:lnTo>
                    <a:lnTo>
                      <a:pt x="1418" y="13975"/>
                    </a:lnTo>
                    <a:cubicBezTo>
                      <a:pt x="1418" y="13975"/>
                      <a:pt x="0" y="19556"/>
                      <a:pt x="581" y="22810"/>
                    </a:cubicBezTo>
                    <a:cubicBezTo>
                      <a:pt x="581" y="22810"/>
                      <a:pt x="995" y="23235"/>
                      <a:pt x="2295" y="23265"/>
                    </a:cubicBezTo>
                    <a:cubicBezTo>
                      <a:pt x="2295" y="23265"/>
                      <a:pt x="2810" y="25970"/>
                      <a:pt x="3657" y="26135"/>
                    </a:cubicBezTo>
                    <a:cubicBezTo>
                      <a:pt x="4364" y="26278"/>
                      <a:pt x="12988" y="26289"/>
                      <a:pt x="15863" y="26289"/>
                    </a:cubicBezTo>
                    <a:cubicBezTo>
                      <a:pt x="16443" y="26289"/>
                      <a:pt x="16789" y="26289"/>
                      <a:pt x="16789" y="26289"/>
                    </a:cubicBezTo>
                    <a:lnTo>
                      <a:pt x="16937" y="24412"/>
                    </a:lnTo>
                    <a:cubicBezTo>
                      <a:pt x="16937" y="24412"/>
                      <a:pt x="16497" y="20721"/>
                      <a:pt x="17186" y="16375"/>
                    </a:cubicBezTo>
                    <a:cubicBezTo>
                      <a:pt x="18177" y="10136"/>
                      <a:pt x="21497" y="2540"/>
                      <a:pt x="31795" y="2540"/>
                    </a:cubicBezTo>
                    <a:cubicBezTo>
                      <a:pt x="41885" y="2540"/>
                      <a:pt x="45437" y="9748"/>
                      <a:pt x="46632" y="15839"/>
                    </a:cubicBezTo>
                    <a:cubicBezTo>
                      <a:pt x="47509" y="20290"/>
                      <a:pt x="47129" y="24142"/>
                      <a:pt x="47129" y="24142"/>
                    </a:cubicBezTo>
                    <a:lnTo>
                      <a:pt x="119552" y="24142"/>
                    </a:lnTo>
                    <a:cubicBezTo>
                      <a:pt x="119552" y="24142"/>
                      <a:pt x="119172" y="18565"/>
                      <a:pt x="120987" y="13046"/>
                    </a:cubicBezTo>
                    <a:cubicBezTo>
                      <a:pt x="122772" y="7630"/>
                      <a:pt x="126666" y="2270"/>
                      <a:pt x="135112" y="2270"/>
                    </a:cubicBezTo>
                    <a:cubicBezTo>
                      <a:pt x="135129" y="2270"/>
                      <a:pt x="135146" y="2270"/>
                      <a:pt x="135163" y="2270"/>
                    </a:cubicBezTo>
                    <a:cubicBezTo>
                      <a:pt x="144425" y="2296"/>
                      <a:pt x="148260" y="8278"/>
                      <a:pt x="149827" y="13758"/>
                    </a:cubicBezTo>
                    <a:cubicBezTo>
                      <a:pt x="151162" y="18404"/>
                      <a:pt x="150866" y="22688"/>
                      <a:pt x="150866" y="22688"/>
                    </a:cubicBezTo>
                    <a:cubicBezTo>
                      <a:pt x="150866" y="22688"/>
                      <a:pt x="154552" y="558"/>
                      <a:pt x="135594" y="558"/>
                    </a:cubicBezTo>
                    <a:cubicBezTo>
                      <a:pt x="135237" y="558"/>
                      <a:pt x="134873" y="566"/>
                      <a:pt x="134500" y="582"/>
                    </a:cubicBezTo>
                    <a:cubicBezTo>
                      <a:pt x="121750" y="1127"/>
                      <a:pt x="119142" y="10376"/>
                      <a:pt x="118953" y="17122"/>
                    </a:cubicBezTo>
                    <a:lnTo>
                      <a:pt x="118940" y="17122"/>
                    </a:lnTo>
                    <a:cubicBezTo>
                      <a:pt x="118940" y="17122"/>
                      <a:pt x="117559" y="20904"/>
                      <a:pt x="115197" y="20996"/>
                    </a:cubicBezTo>
                    <a:cubicBezTo>
                      <a:pt x="114411" y="21026"/>
                      <a:pt x="106817" y="21037"/>
                      <a:pt x="97042" y="21037"/>
                    </a:cubicBezTo>
                    <a:cubicBezTo>
                      <a:pt x="77492" y="21037"/>
                      <a:pt x="49216" y="20996"/>
                      <a:pt x="49216" y="20996"/>
                    </a:cubicBezTo>
                    <a:cubicBezTo>
                      <a:pt x="49216" y="20996"/>
                      <a:pt x="49351" y="19760"/>
                      <a:pt x="49276" y="17890"/>
                    </a:cubicBezTo>
                    <a:cubicBezTo>
                      <a:pt x="49054" y="12043"/>
                      <a:pt x="46838" y="1"/>
                      <a:pt x="3233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 name="Google Shape;562;p11"/>
              <p:cNvSpPr/>
              <p:nvPr/>
            </p:nvSpPr>
            <p:spPr>
              <a:xfrm>
                <a:off x="4242730" y="2819656"/>
                <a:ext cx="143258" cy="160198"/>
              </a:xfrm>
              <a:custGeom>
                <a:avLst/>
                <a:gdLst/>
                <a:ahLst/>
                <a:cxnLst/>
                <a:rect l="l" t="t" r="r" b="b"/>
                <a:pathLst>
                  <a:path w="6630" h="7414" extrusionOk="0">
                    <a:moveTo>
                      <a:pt x="3310" y="2916"/>
                    </a:moveTo>
                    <a:cubicBezTo>
                      <a:pt x="4081" y="2916"/>
                      <a:pt x="4704" y="3657"/>
                      <a:pt x="4704" y="4572"/>
                    </a:cubicBezTo>
                    <a:cubicBezTo>
                      <a:pt x="4705" y="5485"/>
                      <a:pt x="4081" y="6227"/>
                      <a:pt x="3310" y="6227"/>
                    </a:cubicBezTo>
                    <a:cubicBezTo>
                      <a:pt x="2541" y="6227"/>
                      <a:pt x="1917" y="5485"/>
                      <a:pt x="1917" y="4572"/>
                    </a:cubicBezTo>
                    <a:cubicBezTo>
                      <a:pt x="1917" y="3658"/>
                      <a:pt x="2541" y="2916"/>
                      <a:pt x="3310" y="2916"/>
                    </a:cubicBezTo>
                    <a:close/>
                    <a:moveTo>
                      <a:pt x="3310" y="1621"/>
                    </a:moveTo>
                    <a:cubicBezTo>
                      <a:pt x="1982" y="1621"/>
                      <a:pt x="905" y="2722"/>
                      <a:pt x="905" y="4081"/>
                    </a:cubicBezTo>
                    <a:cubicBezTo>
                      <a:pt x="905" y="5440"/>
                      <a:pt x="1982" y="6542"/>
                      <a:pt x="3310" y="6542"/>
                    </a:cubicBezTo>
                    <a:cubicBezTo>
                      <a:pt x="4641" y="6542"/>
                      <a:pt x="5718" y="5440"/>
                      <a:pt x="5718" y="4081"/>
                    </a:cubicBezTo>
                    <a:cubicBezTo>
                      <a:pt x="5718" y="2722"/>
                      <a:pt x="4641" y="1621"/>
                      <a:pt x="3310" y="1621"/>
                    </a:cubicBezTo>
                    <a:close/>
                    <a:moveTo>
                      <a:pt x="3315" y="434"/>
                    </a:moveTo>
                    <a:cubicBezTo>
                      <a:pt x="4928" y="434"/>
                      <a:pt x="6241" y="1903"/>
                      <a:pt x="6241" y="3707"/>
                    </a:cubicBezTo>
                    <a:cubicBezTo>
                      <a:pt x="6241" y="5511"/>
                      <a:pt x="4928" y="6979"/>
                      <a:pt x="3315" y="6979"/>
                    </a:cubicBezTo>
                    <a:cubicBezTo>
                      <a:pt x="1701" y="6979"/>
                      <a:pt x="388" y="5511"/>
                      <a:pt x="388" y="3707"/>
                    </a:cubicBezTo>
                    <a:cubicBezTo>
                      <a:pt x="388" y="1903"/>
                      <a:pt x="1701" y="434"/>
                      <a:pt x="3315" y="434"/>
                    </a:cubicBezTo>
                    <a:close/>
                    <a:moveTo>
                      <a:pt x="3315" y="0"/>
                    </a:moveTo>
                    <a:cubicBezTo>
                      <a:pt x="1487" y="0"/>
                      <a:pt x="0" y="1662"/>
                      <a:pt x="0" y="3707"/>
                    </a:cubicBezTo>
                    <a:cubicBezTo>
                      <a:pt x="0" y="5751"/>
                      <a:pt x="1487" y="7413"/>
                      <a:pt x="3315" y="7413"/>
                    </a:cubicBezTo>
                    <a:cubicBezTo>
                      <a:pt x="5142" y="7413"/>
                      <a:pt x="6629" y="5751"/>
                      <a:pt x="6629" y="3707"/>
                    </a:cubicBezTo>
                    <a:cubicBezTo>
                      <a:pt x="6629" y="1662"/>
                      <a:pt x="5142" y="0"/>
                      <a:pt x="3315"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11"/>
              <p:cNvSpPr/>
              <p:nvPr/>
            </p:nvSpPr>
            <p:spPr>
              <a:xfrm>
                <a:off x="2282577" y="3148222"/>
                <a:ext cx="2841926" cy="627698"/>
              </a:xfrm>
              <a:custGeom>
                <a:avLst/>
                <a:gdLst/>
                <a:ahLst/>
                <a:cxnLst/>
                <a:rect l="l" t="t" r="r" b="b"/>
                <a:pathLst>
                  <a:path w="131525" h="29050" extrusionOk="0">
                    <a:moveTo>
                      <a:pt x="117387" y="3396"/>
                    </a:moveTo>
                    <a:cubicBezTo>
                      <a:pt x="123313" y="3396"/>
                      <a:pt x="128134" y="8217"/>
                      <a:pt x="128134" y="14138"/>
                    </a:cubicBezTo>
                    <a:cubicBezTo>
                      <a:pt x="128134" y="20062"/>
                      <a:pt x="123313" y="24884"/>
                      <a:pt x="117387" y="24884"/>
                    </a:cubicBezTo>
                    <a:cubicBezTo>
                      <a:pt x="111467" y="24884"/>
                      <a:pt x="106645" y="20062"/>
                      <a:pt x="106645" y="14138"/>
                    </a:cubicBezTo>
                    <a:cubicBezTo>
                      <a:pt x="106645" y="8217"/>
                      <a:pt x="111467" y="3396"/>
                      <a:pt x="117387" y="3396"/>
                    </a:cubicBezTo>
                    <a:close/>
                    <a:moveTo>
                      <a:pt x="14137" y="4172"/>
                    </a:moveTo>
                    <a:cubicBezTo>
                      <a:pt x="20062" y="4172"/>
                      <a:pt x="24879" y="8990"/>
                      <a:pt x="24879" y="14914"/>
                    </a:cubicBezTo>
                    <a:cubicBezTo>
                      <a:pt x="24879" y="20839"/>
                      <a:pt x="20062" y="25656"/>
                      <a:pt x="14137" y="25656"/>
                    </a:cubicBezTo>
                    <a:cubicBezTo>
                      <a:pt x="8213" y="25656"/>
                      <a:pt x="3395" y="20839"/>
                      <a:pt x="3395" y="14914"/>
                    </a:cubicBezTo>
                    <a:cubicBezTo>
                      <a:pt x="3395" y="8990"/>
                      <a:pt x="8213" y="4172"/>
                      <a:pt x="14137" y="4172"/>
                    </a:cubicBezTo>
                    <a:close/>
                    <a:moveTo>
                      <a:pt x="117387" y="1"/>
                    </a:moveTo>
                    <a:cubicBezTo>
                      <a:pt x="111167" y="1"/>
                      <a:pt x="105888" y="4020"/>
                      <a:pt x="103998" y="9604"/>
                    </a:cubicBezTo>
                    <a:cubicBezTo>
                      <a:pt x="103518" y="11026"/>
                      <a:pt x="103256" y="12549"/>
                      <a:pt x="103256" y="14138"/>
                    </a:cubicBezTo>
                    <a:cubicBezTo>
                      <a:pt x="103256" y="21943"/>
                      <a:pt x="109582" y="28273"/>
                      <a:pt x="117387" y="28273"/>
                    </a:cubicBezTo>
                    <a:cubicBezTo>
                      <a:pt x="125197" y="28273"/>
                      <a:pt x="131524" y="21943"/>
                      <a:pt x="131524" y="14138"/>
                    </a:cubicBezTo>
                    <a:cubicBezTo>
                      <a:pt x="131524" y="12793"/>
                      <a:pt x="131336" y="11497"/>
                      <a:pt x="130988" y="10268"/>
                    </a:cubicBezTo>
                    <a:cubicBezTo>
                      <a:pt x="129307" y="4342"/>
                      <a:pt x="123854" y="1"/>
                      <a:pt x="117387" y="1"/>
                    </a:cubicBezTo>
                    <a:close/>
                    <a:moveTo>
                      <a:pt x="14137" y="777"/>
                    </a:moveTo>
                    <a:cubicBezTo>
                      <a:pt x="7065" y="777"/>
                      <a:pt x="1201" y="5978"/>
                      <a:pt x="163" y="12759"/>
                    </a:cubicBezTo>
                    <a:cubicBezTo>
                      <a:pt x="58" y="13462"/>
                      <a:pt x="0" y="14181"/>
                      <a:pt x="0" y="14914"/>
                    </a:cubicBezTo>
                    <a:cubicBezTo>
                      <a:pt x="0" y="22720"/>
                      <a:pt x="6332" y="29050"/>
                      <a:pt x="14137" y="29050"/>
                    </a:cubicBezTo>
                    <a:cubicBezTo>
                      <a:pt x="21943" y="29050"/>
                      <a:pt x="28273" y="22720"/>
                      <a:pt x="28273" y="14914"/>
                    </a:cubicBezTo>
                    <a:cubicBezTo>
                      <a:pt x="28273" y="13994"/>
                      <a:pt x="28187" y="13091"/>
                      <a:pt x="28015" y="12218"/>
                    </a:cubicBezTo>
                    <a:cubicBezTo>
                      <a:pt x="26759" y="5704"/>
                      <a:pt x="21022" y="777"/>
                      <a:pt x="14137" y="777"/>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4" name="Google Shape;564;p11"/>
            <p:cNvSpPr/>
            <p:nvPr/>
          </p:nvSpPr>
          <p:spPr>
            <a:xfrm>
              <a:off x="6168158" y="3390200"/>
              <a:ext cx="2478729" cy="17292"/>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65" name="Google Shape;565;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grpSp>
        <p:nvGrpSpPr>
          <p:cNvPr id="570" name="Google Shape;570;p12"/>
          <p:cNvGrpSpPr/>
          <p:nvPr/>
        </p:nvGrpSpPr>
        <p:grpSpPr>
          <a:xfrm>
            <a:off x="1890547" y="582718"/>
            <a:ext cx="5362906" cy="2633862"/>
            <a:chOff x="1913116" y="379546"/>
            <a:chExt cx="5597439" cy="2749047"/>
          </a:xfrm>
        </p:grpSpPr>
        <p:grpSp>
          <p:nvGrpSpPr>
            <p:cNvPr id="571" name="Google Shape;571;p12"/>
            <p:cNvGrpSpPr/>
            <p:nvPr/>
          </p:nvGrpSpPr>
          <p:grpSpPr>
            <a:xfrm flipH="1">
              <a:off x="2830072" y="750444"/>
              <a:ext cx="4006464" cy="2378149"/>
              <a:chOff x="4352672" y="2230153"/>
              <a:chExt cx="4618934" cy="2913327"/>
            </a:xfrm>
          </p:grpSpPr>
          <p:sp>
            <p:nvSpPr>
              <p:cNvPr id="572" name="Google Shape;572;p12"/>
              <p:cNvSpPr/>
              <p:nvPr/>
            </p:nvSpPr>
            <p:spPr>
              <a:xfrm>
                <a:off x="4352672" y="2230153"/>
                <a:ext cx="4618934" cy="2913327"/>
              </a:xfrm>
              <a:custGeom>
                <a:avLst/>
                <a:gdLst/>
                <a:ahLst/>
                <a:cxnLst/>
                <a:rect l="l" t="t" r="r" b="b"/>
                <a:pathLst>
                  <a:path w="74532" h="47010" extrusionOk="0">
                    <a:moveTo>
                      <a:pt x="54653" y="0"/>
                    </a:moveTo>
                    <a:cubicBezTo>
                      <a:pt x="53200" y="0"/>
                      <a:pt x="51847" y="308"/>
                      <a:pt x="50723" y="888"/>
                    </a:cubicBezTo>
                    <a:cubicBezTo>
                      <a:pt x="43140" y="4799"/>
                      <a:pt x="42201" y="11965"/>
                      <a:pt x="35079" y="12941"/>
                    </a:cubicBezTo>
                    <a:cubicBezTo>
                      <a:pt x="34640" y="13001"/>
                      <a:pt x="34220" y="13029"/>
                      <a:pt x="33817" y="13029"/>
                    </a:cubicBezTo>
                    <a:cubicBezTo>
                      <a:pt x="28008" y="13029"/>
                      <a:pt x="25638" y="7193"/>
                      <a:pt x="17704" y="7193"/>
                    </a:cubicBezTo>
                    <a:cubicBezTo>
                      <a:pt x="17261" y="7193"/>
                      <a:pt x="16800" y="7212"/>
                      <a:pt x="16321" y="7250"/>
                    </a:cubicBezTo>
                    <a:cubicBezTo>
                      <a:pt x="7445" y="7962"/>
                      <a:pt x="5255" y="19804"/>
                      <a:pt x="6743" y="26511"/>
                    </a:cubicBezTo>
                    <a:cubicBezTo>
                      <a:pt x="8230" y="33220"/>
                      <a:pt x="2193" y="31857"/>
                      <a:pt x="962" y="37812"/>
                    </a:cubicBezTo>
                    <a:cubicBezTo>
                      <a:pt x="1" y="42459"/>
                      <a:pt x="6264" y="47009"/>
                      <a:pt x="6264" y="47009"/>
                    </a:cubicBezTo>
                    <a:lnTo>
                      <a:pt x="65131" y="47009"/>
                    </a:lnTo>
                    <a:cubicBezTo>
                      <a:pt x="65131" y="47009"/>
                      <a:pt x="74486" y="44516"/>
                      <a:pt x="74509" y="34367"/>
                    </a:cubicBezTo>
                    <a:cubicBezTo>
                      <a:pt x="74532" y="24219"/>
                      <a:pt x="70861" y="24838"/>
                      <a:pt x="68203" y="13020"/>
                    </a:cubicBezTo>
                    <a:cubicBezTo>
                      <a:pt x="66134" y="3817"/>
                      <a:pt x="59769" y="0"/>
                      <a:pt x="5465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12"/>
              <p:cNvSpPr/>
              <p:nvPr/>
            </p:nvSpPr>
            <p:spPr>
              <a:xfrm>
                <a:off x="4454125" y="2726100"/>
                <a:ext cx="4463197" cy="2417337"/>
              </a:xfrm>
              <a:custGeom>
                <a:avLst/>
                <a:gdLst/>
                <a:ahLst/>
                <a:cxnLst/>
                <a:rect l="l" t="t" r="r" b="b"/>
                <a:pathLst>
                  <a:path w="72019" h="37217" extrusionOk="0">
                    <a:moveTo>
                      <a:pt x="53179" y="0"/>
                    </a:moveTo>
                    <a:cubicBezTo>
                      <a:pt x="52371" y="0"/>
                      <a:pt x="51548" y="99"/>
                      <a:pt x="50717" y="290"/>
                    </a:cubicBezTo>
                    <a:cubicBezTo>
                      <a:pt x="45513" y="1483"/>
                      <a:pt x="42522" y="9504"/>
                      <a:pt x="35118" y="10338"/>
                    </a:cubicBezTo>
                    <a:cubicBezTo>
                      <a:pt x="34572" y="10399"/>
                      <a:pt x="34055" y="10427"/>
                      <a:pt x="33564" y="10427"/>
                    </a:cubicBezTo>
                    <a:cubicBezTo>
                      <a:pt x="29031" y="10427"/>
                      <a:pt x="26654" y="8070"/>
                      <a:pt x="23116" y="8070"/>
                    </a:cubicBezTo>
                    <a:cubicBezTo>
                      <a:pt x="21839" y="8070"/>
                      <a:pt x="20411" y="8377"/>
                      <a:pt x="18675" y="9213"/>
                    </a:cubicBezTo>
                    <a:cubicBezTo>
                      <a:pt x="13322" y="11794"/>
                      <a:pt x="12285" y="15179"/>
                      <a:pt x="12210" y="21131"/>
                    </a:cubicBezTo>
                    <a:cubicBezTo>
                      <a:pt x="12134" y="27068"/>
                      <a:pt x="3842" y="23291"/>
                      <a:pt x="1786" y="27647"/>
                    </a:cubicBezTo>
                    <a:cubicBezTo>
                      <a:pt x="0" y="31427"/>
                      <a:pt x="4754" y="37216"/>
                      <a:pt x="4754" y="37216"/>
                    </a:cubicBezTo>
                    <a:lnTo>
                      <a:pt x="65942" y="37216"/>
                    </a:lnTo>
                    <a:cubicBezTo>
                      <a:pt x="65942" y="37216"/>
                      <a:pt x="71970" y="35247"/>
                      <a:pt x="71994" y="26577"/>
                    </a:cubicBezTo>
                    <a:cubicBezTo>
                      <a:pt x="72018" y="17906"/>
                      <a:pt x="67337" y="22180"/>
                      <a:pt x="64575" y="12084"/>
                    </a:cubicBezTo>
                    <a:cubicBezTo>
                      <a:pt x="62214" y="3452"/>
                      <a:pt x="57946" y="0"/>
                      <a:pt x="5317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4" name="Google Shape;574;p12"/>
            <p:cNvSpPr/>
            <p:nvPr/>
          </p:nvSpPr>
          <p:spPr>
            <a:xfrm>
              <a:off x="4108301" y="1545060"/>
              <a:ext cx="2977114" cy="1206093"/>
            </a:xfrm>
            <a:custGeom>
              <a:avLst/>
              <a:gdLst/>
              <a:ahLst/>
              <a:cxnLst/>
              <a:rect l="l" t="t" r="r" b="b"/>
              <a:pathLst>
                <a:path w="51002" h="20662" extrusionOk="0">
                  <a:moveTo>
                    <a:pt x="14085" y="7130"/>
                  </a:moveTo>
                  <a:lnTo>
                    <a:pt x="14114" y="7146"/>
                  </a:lnTo>
                  <a:cubicBezTo>
                    <a:pt x="14098" y="7147"/>
                    <a:pt x="14082" y="7148"/>
                    <a:pt x="14066" y="7149"/>
                  </a:cubicBezTo>
                  <a:lnTo>
                    <a:pt x="14066" y="7149"/>
                  </a:lnTo>
                  <a:cubicBezTo>
                    <a:pt x="14072" y="7143"/>
                    <a:pt x="14078" y="7136"/>
                    <a:pt x="14085" y="7130"/>
                  </a:cubicBezTo>
                  <a:close/>
                  <a:moveTo>
                    <a:pt x="32915" y="0"/>
                  </a:moveTo>
                  <a:cubicBezTo>
                    <a:pt x="29975" y="0"/>
                    <a:pt x="26590" y="174"/>
                    <a:pt x="22841" y="633"/>
                  </a:cubicBezTo>
                  <a:cubicBezTo>
                    <a:pt x="22841" y="633"/>
                    <a:pt x="18791" y="2383"/>
                    <a:pt x="14085" y="7130"/>
                  </a:cubicBezTo>
                  <a:lnTo>
                    <a:pt x="14085" y="7130"/>
                  </a:lnTo>
                  <a:lnTo>
                    <a:pt x="4695" y="2042"/>
                  </a:lnTo>
                  <a:lnTo>
                    <a:pt x="5544" y="2956"/>
                  </a:lnTo>
                  <a:cubicBezTo>
                    <a:pt x="5544" y="2956"/>
                    <a:pt x="10013" y="7158"/>
                    <a:pt x="13778" y="7158"/>
                  </a:cubicBezTo>
                  <a:cubicBezTo>
                    <a:pt x="13874" y="7158"/>
                    <a:pt x="13970" y="7155"/>
                    <a:pt x="14066" y="7149"/>
                  </a:cubicBezTo>
                  <a:lnTo>
                    <a:pt x="14066" y="7149"/>
                  </a:lnTo>
                  <a:cubicBezTo>
                    <a:pt x="14063" y="7152"/>
                    <a:pt x="14059" y="7155"/>
                    <a:pt x="14056" y="7159"/>
                  </a:cubicBezTo>
                  <a:cubicBezTo>
                    <a:pt x="14056" y="7159"/>
                    <a:pt x="3515" y="7962"/>
                    <a:pt x="1858" y="13483"/>
                  </a:cubicBezTo>
                  <a:cubicBezTo>
                    <a:pt x="1858" y="13483"/>
                    <a:pt x="929" y="13483"/>
                    <a:pt x="778" y="14487"/>
                  </a:cubicBezTo>
                  <a:lnTo>
                    <a:pt x="778" y="17738"/>
                  </a:lnTo>
                  <a:lnTo>
                    <a:pt x="778" y="19030"/>
                  </a:lnTo>
                  <a:cubicBezTo>
                    <a:pt x="348" y="19030"/>
                    <a:pt x="1" y="19378"/>
                    <a:pt x="1" y="19808"/>
                  </a:cubicBezTo>
                  <a:lnTo>
                    <a:pt x="1" y="19883"/>
                  </a:lnTo>
                  <a:cubicBezTo>
                    <a:pt x="1" y="20312"/>
                    <a:pt x="348" y="20661"/>
                    <a:pt x="778" y="20661"/>
                  </a:cubicBezTo>
                  <a:lnTo>
                    <a:pt x="49722" y="20661"/>
                  </a:lnTo>
                  <a:cubicBezTo>
                    <a:pt x="50429" y="20661"/>
                    <a:pt x="51001" y="20088"/>
                    <a:pt x="51001" y="19381"/>
                  </a:cubicBezTo>
                  <a:lnTo>
                    <a:pt x="51001" y="17775"/>
                  </a:lnTo>
                  <a:lnTo>
                    <a:pt x="51001" y="15959"/>
                  </a:lnTo>
                  <a:cubicBezTo>
                    <a:pt x="51001" y="15374"/>
                    <a:pt x="50642" y="14849"/>
                    <a:pt x="50098" y="14637"/>
                  </a:cubicBezTo>
                  <a:lnTo>
                    <a:pt x="50098" y="14502"/>
                  </a:lnTo>
                  <a:cubicBezTo>
                    <a:pt x="50098" y="12564"/>
                    <a:pt x="49729" y="10641"/>
                    <a:pt x="48976" y="8858"/>
                  </a:cubicBezTo>
                  <a:cubicBezTo>
                    <a:pt x="48737" y="8292"/>
                    <a:pt x="48454" y="7728"/>
                    <a:pt x="48124" y="7208"/>
                  </a:cubicBezTo>
                  <a:cubicBezTo>
                    <a:pt x="46651" y="4899"/>
                    <a:pt x="45714" y="2121"/>
                    <a:pt x="45714" y="2121"/>
                  </a:cubicBezTo>
                  <a:cubicBezTo>
                    <a:pt x="45714" y="2121"/>
                    <a:pt x="45664" y="1843"/>
                    <a:pt x="45380" y="1536"/>
                  </a:cubicBezTo>
                  <a:cubicBezTo>
                    <a:pt x="44999" y="1125"/>
                    <a:pt x="40398" y="0"/>
                    <a:pt x="32915" y="0"/>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12"/>
            <p:cNvSpPr/>
            <p:nvPr/>
          </p:nvSpPr>
          <p:spPr>
            <a:xfrm>
              <a:off x="5304762" y="1678033"/>
              <a:ext cx="1188055" cy="360100"/>
            </a:xfrm>
            <a:custGeom>
              <a:avLst/>
              <a:gdLst/>
              <a:ahLst/>
              <a:cxnLst/>
              <a:rect l="l" t="t" r="r" b="b"/>
              <a:pathLst>
                <a:path w="20353" h="6169" extrusionOk="0">
                  <a:moveTo>
                    <a:pt x="6931" y="0"/>
                  </a:moveTo>
                  <a:cubicBezTo>
                    <a:pt x="5849" y="1611"/>
                    <a:pt x="4555" y="3071"/>
                    <a:pt x="2895" y="4257"/>
                  </a:cubicBezTo>
                  <a:cubicBezTo>
                    <a:pt x="1944" y="4941"/>
                    <a:pt x="978" y="5578"/>
                    <a:pt x="0" y="6168"/>
                  </a:cubicBezTo>
                  <a:lnTo>
                    <a:pt x="4570" y="6168"/>
                  </a:lnTo>
                  <a:cubicBezTo>
                    <a:pt x="5193" y="5668"/>
                    <a:pt x="5789" y="5128"/>
                    <a:pt x="6358" y="4558"/>
                  </a:cubicBezTo>
                  <a:cubicBezTo>
                    <a:pt x="7646" y="3271"/>
                    <a:pt x="8620" y="1866"/>
                    <a:pt x="9800" y="482"/>
                  </a:cubicBezTo>
                  <a:cubicBezTo>
                    <a:pt x="9642" y="194"/>
                    <a:pt x="9339" y="0"/>
                    <a:pt x="8991" y="0"/>
                  </a:cubicBezTo>
                  <a:close/>
                  <a:moveTo>
                    <a:pt x="17746" y="0"/>
                  </a:moveTo>
                  <a:cubicBezTo>
                    <a:pt x="16730" y="1579"/>
                    <a:pt x="15506" y="3023"/>
                    <a:pt x="13838" y="4157"/>
                  </a:cubicBezTo>
                  <a:cubicBezTo>
                    <a:pt x="13040" y="4703"/>
                    <a:pt x="12225" y="5118"/>
                    <a:pt x="11403" y="5480"/>
                  </a:cubicBezTo>
                  <a:cubicBezTo>
                    <a:pt x="11420" y="5863"/>
                    <a:pt x="11732" y="6168"/>
                    <a:pt x="12117" y="6168"/>
                  </a:cubicBezTo>
                  <a:lnTo>
                    <a:pt x="14667" y="6168"/>
                  </a:lnTo>
                  <a:cubicBezTo>
                    <a:pt x="15852" y="5436"/>
                    <a:pt x="17057" y="4697"/>
                    <a:pt x="18306" y="3856"/>
                  </a:cubicBezTo>
                  <a:cubicBezTo>
                    <a:pt x="19209" y="3254"/>
                    <a:pt x="19911" y="2495"/>
                    <a:pt x="20353" y="1596"/>
                  </a:cubicBezTo>
                  <a:lnTo>
                    <a:pt x="19543" y="331"/>
                  </a:lnTo>
                  <a:cubicBezTo>
                    <a:pt x="19412" y="124"/>
                    <a:pt x="19184" y="0"/>
                    <a:pt x="1894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12"/>
            <p:cNvSpPr/>
            <p:nvPr/>
          </p:nvSpPr>
          <p:spPr>
            <a:xfrm>
              <a:off x="5091119" y="1678033"/>
              <a:ext cx="1865410" cy="360100"/>
            </a:xfrm>
            <a:custGeom>
              <a:avLst/>
              <a:gdLst/>
              <a:ahLst/>
              <a:cxnLst/>
              <a:rect l="l" t="t" r="r" b="b"/>
              <a:pathLst>
                <a:path w="31957" h="6169" extrusionOk="0">
                  <a:moveTo>
                    <a:pt x="15777" y="0"/>
                  </a:moveTo>
                  <a:cubicBezTo>
                    <a:pt x="15381" y="0"/>
                    <a:pt x="15061" y="322"/>
                    <a:pt x="15061" y="719"/>
                  </a:cubicBezTo>
                  <a:lnTo>
                    <a:pt x="15061" y="5449"/>
                  </a:lnTo>
                  <a:cubicBezTo>
                    <a:pt x="15061" y="5459"/>
                    <a:pt x="15061" y="5470"/>
                    <a:pt x="15063" y="5480"/>
                  </a:cubicBezTo>
                  <a:cubicBezTo>
                    <a:pt x="15885" y="5118"/>
                    <a:pt x="16700" y="4703"/>
                    <a:pt x="17498" y="4157"/>
                  </a:cubicBezTo>
                  <a:cubicBezTo>
                    <a:pt x="19166" y="3023"/>
                    <a:pt x="20390" y="1579"/>
                    <a:pt x="21406" y="0"/>
                  </a:cubicBezTo>
                  <a:close/>
                  <a:moveTo>
                    <a:pt x="24014" y="1596"/>
                  </a:moveTo>
                  <a:cubicBezTo>
                    <a:pt x="23571" y="2495"/>
                    <a:pt x="22869" y="3254"/>
                    <a:pt x="21966" y="3856"/>
                  </a:cubicBezTo>
                  <a:cubicBezTo>
                    <a:pt x="20717" y="4697"/>
                    <a:pt x="19512" y="5436"/>
                    <a:pt x="18327" y="6167"/>
                  </a:cubicBezTo>
                  <a:lnTo>
                    <a:pt x="25070" y="6167"/>
                  </a:lnTo>
                  <a:cubicBezTo>
                    <a:pt x="25466" y="6167"/>
                    <a:pt x="25787" y="5846"/>
                    <a:pt x="25787" y="5447"/>
                  </a:cubicBezTo>
                  <a:lnTo>
                    <a:pt x="25787" y="4575"/>
                  </a:lnTo>
                  <a:cubicBezTo>
                    <a:pt x="25787" y="4437"/>
                    <a:pt x="25747" y="4301"/>
                    <a:pt x="25672" y="4185"/>
                  </a:cubicBezTo>
                  <a:lnTo>
                    <a:pt x="24014" y="1596"/>
                  </a:lnTo>
                  <a:close/>
                  <a:moveTo>
                    <a:pt x="6773" y="0"/>
                  </a:moveTo>
                  <a:cubicBezTo>
                    <a:pt x="6636" y="0"/>
                    <a:pt x="6499" y="33"/>
                    <a:pt x="6374" y="92"/>
                  </a:cubicBezTo>
                  <a:cubicBezTo>
                    <a:pt x="4944" y="779"/>
                    <a:pt x="351" y="4965"/>
                    <a:pt x="154" y="5505"/>
                  </a:cubicBezTo>
                  <a:cubicBezTo>
                    <a:pt x="1" y="5924"/>
                    <a:pt x="370" y="6084"/>
                    <a:pt x="586" y="6140"/>
                  </a:cubicBezTo>
                  <a:cubicBezTo>
                    <a:pt x="660" y="6158"/>
                    <a:pt x="736" y="6168"/>
                    <a:pt x="812" y="6168"/>
                  </a:cubicBezTo>
                  <a:lnTo>
                    <a:pt x="3660" y="6168"/>
                  </a:lnTo>
                  <a:cubicBezTo>
                    <a:pt x="4638" y="5578"/>
                    <a:pt x="5604" y="4941"/>
                    <a:pt x="6555" y="4257"/>
                  </a:cubicBezTo>
                  <a:cubicBezTo>
                    <a:pt x="8215" y="3071"/>
                    <a:pt x="9509" y="1611"/>
                    <a:pt x="10591" y="0"/>
                  </a:cubicBezTo>
                  <a:close/>
                  <a:moveTo>
                    <a:pt x="13460" y="482"/>
                  </a:moveTo>
                  <a:cubicBezTo>
                    <a:pt x="12280" y="1866"/>
                    <a:pt x="11306" y="3271"/>
                    <a:pt x="10018" y="4558"/>
                  </a:cubicBezTo>
                  <a:cubicBezTo>
                    <a:pt x="9449" y="5128"/>
                    <a:pt x="8853" y="5668"/>
                    <a:pt x="8230" y="6168"/>
                  </a:cubicBezTo>
                  <a:lnTo>
                    <a:pt x="12661" y="6168"/>
                  </a:lnTo>
                  <a:cubicBezTo>
                    <a:pt x="13170" y="6168"/>
                    <a:pt x="13584" y="5753"/>
                    <a:pt x="13584" y="5240"/>
                  </a:cubicBezTo>
                  <a:lnTo>
                    <a:pt x="13584" y="1279"/>
                  </a:lnTo>
                  <a:cubicBezTo>
                    <a:pt x="13584" y="1128"/>
                    <a:pt x="13580" y="995"/>
                    <a:pt x="13573" y="876"/>
                  </a:cubicBezTo>
                  <a:cubicBezTo>
                    <a:pt x="13565" y="734"/>
                    <a:pt x="13525" y="599"/>
                    <a:pt x="13460" y="482"/>
                  </a:cubicBezTo>
                  <a:close/>
                  <a:moveTo>
                    <a:pt x="28998" y="181"/>
                  </a:moveTo>
                  <a:cubicBezTo>
                    <a:pt x="28998" y="181"/>
                    <a:pt x="28212" y="1713"/>
                    <a:pt x="29198" y="3655"/>
                  </a:cubicBezTo>
                  <a:cubicBezTo>
                    <a:pt x="30181" y="5596"/>
                    <a:pt x="31957" y="6168"/>
                    <a:pt x="31957" y="6168"/>
                  </a:cubicBezTo>
                  <a:lnTo>
                    <a:pt x="28998" y="18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12"/>
            <p:cNvSpPr/>
            <p:nvPr/>
          </p:nvSpPr>
          <p:spPr>
            <a:xfrm>
              <a:off x="1913116" y="1243662"/>
              <a:ext cx="1836214" cy="435134"/>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12"/>
            <p:cNvSpPr/>
            <p:nvPr/>
          </p:nvSpPr>
          <p:spPr>
            <a:xfrm>
              <a:off x="5674341" y="849887"/>
              <a:ext cx="1836214" cy="435134"/>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12"/>
            <p:cNvSpPr/>
            <p:nvPr/>
          </p:nvSpPr>
          <p:spPr>
            <a:xfrm>
              <a:off x="4159552" y="2184823"/>
              <a:ext cx="2906775" cy="544324"/>
            </a:xfrm>
            <a:custGeom>
              <a:avLst/>
              <a:gdLst/>
              <a:ahLst/>
              <a:cxnLst/>
              <a:rect l="l" t="t" r="r" b="b"/>
              <a:pathLst>
                <a:path w="49797" h="9325" extrusionOk="0">
                  <a:moveTo>
                    <a:pt x="13676" y="1"/>
                  </a:moveTo>
                  <a:lnTo>
                    <a:pt x="13676" y="52"/>
                  </a:lnTo>
                  <a:lnTo>
                    <a:pt x="46819" y="52"/>
                  </a:lnTo>
                  <a:lnTo>
                    <a:pt x="46819" y="1"/>
                  </a:lnTo>
                  <a:close/>
                  <a:moveTo>
                    <a:pt x="7697" y="8"/>
                  </a:moveTo>
                  <a:cubicBezTo>
                    <a:pt x="6751" y="959"/>
                    <a:pt x="5294" y="2148"/>
                    <a:pt x="3714" y="2418"/>
                  </a:cubicBezTo>
                  <a:cubicBezTo>
                    <a:pt x="3482" y="2457"/>
                    <a:pt x="3275" y="2472"/>
                    <a:pt x="3093" y="2472"/>
                  </a:cubicBezTo>
                  <a:cubicBezTo>
                    <a:pt x="2536" y="2472"/>
                    <a:pt x="2224" y="2331"/>
                    <a:pt x="2220" y="2329"/>
                  </a:cubicBezTo>
                  <a:lnTo>
                    <a:pt x="2198" y="2374"/>
                  </a:lnTo>
                  <a:cubicBezTo>
                    <a:pt x="2215" y="2383"/>
                    <a:pt x="2525" y="2524"/>
                    <a:pt x="3086" y="2524"/>
                  </a:cubicBezTo>
                  <a:cubicBezTo>
                    <a:pt x="3270" y="2524"/>
                    <a:pt x="3482" y="2508"/>
                    <a:pt x="3718" y="2469"/>
                  </a:cubicBezTo>
                  <a:cubicBezTo>
                    <a:pt x="5312" y="2197"/>
                    <a:pt x="6781" y="1000"/>
                    <a:pt x="7732" y="43"/>
                  </a:cubicBezTo>
                  <a:lnTo>
                    <a:pt x="7697" y="8"/>
                  </a:lnTo>
                  <a:close/>
                  <a:moveTo>
                    <a:pt x="44631" y="2202"/>
                  </a:moveTo>
                  <a:lnTo>
                    <a:pt x="44621" y="2251"/>
                  </a:lnTo>
                  <a:cubicBezTo>
                    <a:pt x="44652" y="2257"/>
                    <a:pt x="47650" y="2886"/>
                    <a:pt x="48292" y="5971"/>
                  </a:cubicBezTo>
                  <a:lnTo>
                    <a:pt x="48340" y="5961"/>
                  </a:lnTo>
                  <a:cubicBezTo>
                    <a:pt x="47692" y="2843"/>
                    <a:pt x="44662" y="2207"/>
                    <a:pt x="44631" y="2202"/>
                  </a:cubicBezTo>
                  <a:close/>
                  <a:moveTo>
                    <a:pt x="16340" y="8403"/>
                  </a:moveTo>
                  <a:lnTo>
                    <a:pt x="16340" y="8452"/>
                  </a:lnTo>
                  <a:lnTo>
                    <a:pt x="36383" y="8452"/>
                  </a:lnTo>
                  <a:lnTo>
                    <a:pt x="36383" y="8403"/>
                  </a:lnTo>
                  <a:close/>
                  <a:moveTo>
                    <a:pt x="9943" y="2127"/>
                  </a:moveTo>
                  <a:cubicBezTo>
                    <a:pt x="7160" y="2465"/>
                    <a:pt x="5967" y="4162"/>
                    <a:pt x="5456" y="5525"/>
                  </a:cubicBezTo>
                  <a:cubicBezTo>
                    <a:pt x="4946" y="6889"/>
                    <a:pt x="4998" y="8199"/>
                    <a:pt x="5011" y="8403"/>
                  </a:cubicBezTo>
                  <a:lnTo>
                    <a:pt x="0" y="8403"/>
                  </a:lnTo>
                  <a:lnTo>
                    <a:pt x="0" y="8453"/>
                  </a:lnTo>
                  <a:lnTo>
                    <a:pt x="5065" y="8453"/>
                  </a:lnTo>
                  <a:lnTo>
                    <a:pt x="5065" y="8452"/>
                  </a:lnTo>
                  <a:lnTo>
                    <a:pt x="5062" y="8425"/>
                  </a:lnTo>
                  <a:cubicBezTo>
                    <a:pt x="5062" y="8411"/>
                    <a:pt x="4956" y="7006"/>
                    <a:pt x="5504" y="5542"/>
                  </a:cubicBezTo>
                  <a:cubicBezTo>
                    <a:pt x="6009" y="4192"/>
                    <a:pt x="7191" y="2511"/>
                    <a:pt x="9948" y="2176"/>
                  </a:cubicBezTo>
                  <a:lnTo>
                    <a:pt x="9943" y="2127"/>
                  </a:lnTo>
                  <a:close/>
                  <a:moveTo>
                    <a:pt x="49162" y="4189"/>
                  </a:moveTo>
                  <a:lnTo>
                    <a:pt x="49126" y="4224"/>
                  </a:lnTo>
                  <a:cubicBezTo>
                    <a:pt x="49133" y="4230"/>
                    <a:pt x="49746" y="4859"/>
                    <a:pt x="49746" y="5516"/>
                  </a:cubicBezTo>
                  <a:lnTo>
                    <a:pt x="49746" y="7894"/>
                  </a:lnTo>
                  <a:cubicBezTo>
                    <a:pt x="49746" y="8267"/>
                    <a:pt x="49600" y="8617"/>
                    <a:pt x="49336" y="8880"/>
                  </a:cubicBezTo>
                  <a:cubicBezTo>
                    <a:pt x="49082" y="9135"/>
                    <a:pt x="48745" y="9273"/>
                    <a:pt x="48391" y="9273"/>
                  </a:cubicBezTo>
                  <a:cubicBezTo>
                    <a:pt x="48384" y="9274"/>
                    <a:pt x="48376" y="9274"/>
                    <a:pt x="48369" y="9274"/>
                  </a:cubicBezTo>
                  <a:cubicBezTo>
                    <a:pt x="48352" y="9274"/>
                    <a:pt x="48334" y="9273"/>
                    <a:pt x="48317" y="9272"/>
                  </a:cubicBezTo>
                  <a:lnTo>
                    <a:pt x="48314" y="9323"/>
                  </a:lnTo>
                  <a:cubicBezTo>
                    <a:pt x="48341" y="9324"/>
                    <a:pt x="48365" y="9324"/>
                    <a:pt x="48391" y="9324"/>
                  </a:cubicBezTo>
                  <a:cubicBezTo>
                    <a:pt x="48759" y="9324"/>
                    <a:pt x="49107" y="9179"/>
                    <a:pt x="49373" y="8916"/>
                  </a:cubicBezTo>
                  <a:cubicBezTo>
                    <a:pt x="49646" y="8643"/>
                    <a:pt x="49797" y="8280"/>
                    <a:pt x="49797" y="7894"/>
                  </a:cubicBezTo>
                  <a:lnTo>
                    <a:pt x="49797" y="5516"/>
                  </a:lnTo>
                  <a:cubicBezTo>
                    <a:pt x="49797" y="4838"/>
                    <a:pt x="49188" y="4214"/>
                    <a:pt x="49162" y="4189"/>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12"/>
            <p:cNvSpPr/>
            <p:nvPr/>
          </p:nvSpPr>
          <p:spPr>
            <a:xfrm>
              <a:off x="4153715" y="2014492"/>
              <a:ext cx="2797619" cy="894442"/>
            </a:xfrm>
            <a:custGeom>
              <a:avLst/>
              <a:gdLst/>
              <a:ahLst/>
              <a:cxnLst/>
              <a:rect l="l" t="t" r="r" b="b"/>
              <a:pathLst>
                <a:path w="47927" h="15323" extrusionOk="0">
                  <a:moveTo>
                    <a:pt x="12362" y="0"/>
                  </a:moveTo>
                  <a:lnTo>
                    <a:pt x="12362" y="0"/>
                  </a:lnTo>
                  <a:cubicBezTo>
                    <a:pt x="8149" y="112"/>
                    <a:pt x="3445" y="2543"/>
                    <a:pt x="3445" y="2543"/>
                  </a:cubicBezTo>
                  <a:cubicBezTo>
                    <a:pt x="9540" y="2402"/>
                    <a:pt x="12362" y="0"/>
                    <a:pt x="12362" y="0"/>
                  </a:cubicBezTo>
                  <a:close/>
                  <a:moveTo>
                    <a:pt x="291" y="6009"/>
                  </a:moveTo>
                  <a:cubicBezTo>
                    <a:pt x="192" y="6009"/>
                    <a:pt x="105" y="6072"/>
                    <a:pt x="74" y="6166"/>
                  </a:cubicBezTo>
                  <a:cubicBezTo>
                    <a:pt x="31" y="6297"/>
                    <a:pt x="0" y="6444"/>
                    <a:pt x="0" y="6444"/>
                  </a:cubicBezTo>
                  <a:lnTo>
                    <a:pt x="0" y="10863"/>
                  </a:lnTo>
                  <a:lnTo>
                    <a:pt x="2024" y="10863"/>
                  </a:lnTo>
                  <a:cubicBezTo>
                    <a:pt x="2287" y="10863"/>
                    <a:pt x="2500" y="10649"/>
                    <a:pt x="2500" y="10386"/>
                  </a:cubicBezTo>
                  <a:lnTo>
                    <a:pt x="2500" y="6485"/>
                  </a:lnTo>
                  <a:cubicBezTo>
                    <a:pt x="2500" y="6222"/>
                    <a:pt x="2287" y="6009"/>
                    <a:pt x="2024" y="6009"/>
                  </a:cubicBezTo>
                  <a:close/>
                  <a:moveTo>
                    <a:pt x="10263" y="5879"/>
                  </a:moveTo>
                  <a:cubicBezTo>
                    <a:pt x="7695" y="5879"/>
                    <a:pt x="5612" y="7961"/>
                    <a:pt x="5612" y="10530"/>
                  </a:cubicBezTo>
                  <a:cubicBezTo>
                    <a:pt x="5612" y="13099"/>
                    <a:pt x="7694" y="15182"/>
                    <a:pt x="10263" y="15182"/>
                  </a:cubicBezTo>
                  <a:cubicBezTo>
                    <a:pt x="12833" y="15182"/>
                    <a:pt x="14915" y="13099"/>
                    <a:pt x="14915" y="10530"/>
                  </a:cubicBezTo>
                  <a:cubicBezTo>
                    <a:pt x="14915" y="7961"/>
                    <a:pt x="12833" y="5879"/>
                    <a:pt x="10263" y="5879"/>
                  </a:cubicBezTo>
                  <a:close/>
                  <a:moveTo>
                    <a:pt x="43275" y="6019"/>
                  </a:moveTo>
                  <a:cubicBezTo>
                    <a:pt x="40707" y="6019"/>
                    <a:pt x="38623" y="8101"/>
                    <a:pt x="38623" y="10670"/>
                  </a:cubicBezTo>
                  <a:cubicBezTo>
                    <a:pt x="38623" y="13239"/>
                    <a:pt x="40707" y="15322"/>
                    <a:pt x="43275" y="15322"/>
                  </a:cubicBezTo>
                  <a:cubicBezTo>
                    <a:pt x="45845" y="15322"/>
                    <a:pt x="47927" y="13239"/>
                    <a:pt x="47927" y="10670"/>
                  </a:cubicBezTo>
                  <a:cubicBezTo>
                    <a:pt x="47927" y="8101"/>
                    <a:pt x="45845" y="6019"/>
                    <a:pt x="43275" y="6019"/>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12"/>
            <p:cNvSpPr/>
            <p:nvPr/>
          </p:nvSpPr>
          <p:spPr>
            <a:xfrm>
              <a:off x="4153715" y="2123590"/>
              <a:ext cx="2731424" cy="719091"/>
            </a:xfrm>
            <a:custGeom>
              <a:avLst/>
              <a:gdLst/>
              <a:ahLst/>
              <a:cxnLst/>
              <a:rect l="l" t="t" r="r" b="b"/>
              <a:pathLst>
                <a:path w="46793" h="12319" extrusionOk="0">
                  <a:moveTo>
                    <a:pt x="27085" y="506"/>
                  </a:moveTo>
                  <a:cubicBezTo>
                    <a:pt x="26846" y="506"/>
                    <a:pt x="26650" y="702"/>
                    <a:pt x="26650" y="941"/>
                  </a:cubicBezTo>
                  <a:cubicBezTo>
                    <a:pt x="26650" y="1180"/>
                    <a:pt x="26846" y="1376"/>
                    <a:pt x="27085" y="1376"/>
                  </a:cubicBezTo>
                  <a:lnTo>
                    <a:pt x="28935" y="1376"/>
                  </a:lnTo>
                  <a:cubicBezTo>
                    <a:pt x="29174" y="1376"/>
                    <a:pt x="29371" y="1180"/>
                    <a:pt x="29371" y="941"/>
                  </a:cubicBezTo>
                  <a:cubicBezTo>
                    <a:pt x="29371" y="702"/>
                    <a:pt x="29174" y="506"/>
                    <a:pt x="28935" y="506"/>
                  </a:cubicBezTo>
                  <a:close/>
                  <a:moveTo>
                    <a:pt x="40116" y="506"/>
                  </a:moveTo>
                  <a:cubicBezTo>
                    <a:pt x="39877" y="506"/>
                    <a:pt x="39680" y="702"/>
                    <a:pt x="39680" y="941"/>
                  </a:cubicBezTo>
                  <a:cubicBezTo>
                    <a:pt x="39680" y="1180"/>
                    <a:pt x="39877" y="1376"/>
                    <a:pt x="40116" y="1376"/>
                  </a:cubicBezTo>
                  <a:lnTo>
                    <a:pt x="41965" y="1376"/>
                  </a:lnTo>
                  <a:cubicBezTo>
                    <a:pt x="42205" y="1376"/>
                    <a:pt x="42400" y="1180"/>
                    <a:pt x="42400" y="941"/>
                  </a:cubicBezTo>
                  <a:cubicBezTo>
                    <a:pt x="42400" y="702"/>
                    <a:pt x="42205" y="506"/>
                    <a:pt x="41965" y="506"/>
                  </a:cubicBezTo>
                  <a:close/>
                  <a:moveTo>
                    <a:pt x="6738" y="1"/>
                  </a:moveTo>
                  <a:cubicBezTo>
                    <a:pt x="6174" y="1"/>
                    <a:pt x="5485" y="98"/>
                    <a:pt x="4954" y="191"/>
                  </a:cubicBezTo>
                  <a:cubicBezTo>
                    <a:pt x="4184" y="326"/>
                    <a:pt x="3477" y="721"/>
                    <a:pt x="2984" y="1328"/>
                  </a:cubicBezTo>
                  <a:cubicBezTo>
                    <a:pt x="2669" y="1717"/>
                    <a:pt x="2433" y="2193"/>
                    <a:pt x="2519" y="2702"/>
                  </a:cubicBezTo>
                  <a:cubicBezTo>
                    <a:pt x="2561" y="2947"/>
                    <a:pt x="2779" y="3051"/>
                    <a:pt x="3104" y="3051"/>
                  </a:cubicBezTo>
                  <a:cubicBezTo>
                    <a:pt x="4466" y="3051"/>
                    <a:pt x="7705" y="1243"/>
                    <a:pt x="7773" y="459"/>
                  </a:cubicBezTo>
                  <a:cubicBezTo>
                    <a:pt x="7803" y="112"/>
                    <a:pt x="7342" y="1"/>
                    <a:pt x="6738" y="1"/>
                  </a:cubicBezTo>
                  <a:close/>
                  <a:moveTo>
                    <a:pt x="10368" y="5487"/>
                  </a:moveTo>
                  <a:cubicBezTo>
                    <a:pt x="10461" y="5487"/>
                    <a:pt x="10530" y="5866"/>
                    <a:pt x="10509" y="6263"/>
                  </a:cubicBezTo>
                  <a:lnTo>
                    <a:pt x="10487" y="6670"/>
                  </a:lnTo>
                  <a:cubicBezTo>
                    <a:pt x="10406" y="6660"/>
                    <a:pt x="10323" y="6654"/>
                    <a:pt x="10239" y="6654"/>
                  </a:cubicBezTo>
                  <a:cubicBezTo>
                    <a:pt x="10171" y="6654"/>
                    <a:pt x="10106" y="6659"/>
                    <a:pt x="10041" y="6664"/>
                  </a:cubicBezTo>
                  <a:lnTo>
                    <a:pt x="10019" y="6271"/>
                  </a:lnTo>
                  <a:cubicBezTo>
                    <a:pt x="9995" y="5873"/>
                    <a:pt x="10064" y="5487"/>
                    <a:pt x="10159" y="5487"/>
                  </a:cubicBezTo>
                  <a:close/>
                  <a:moveTo>
                    <a:pt x="43379" y="5625"/>
                  </a:moveTo>
                  <a:cubicBezTo>
                    <a:pt x="43473" y="5625"/>
                    <a:pt x="43542" y="6006"/>
                    <a:pt x="43521" y="6401"/>
                  </a:cubicBezTo>
                  <a:lnTo>
                    <a:pt x="43498" y="6810"/>
                  </a:lnTo>
                  <a:cubicBezTo>
                    <a:pt x="43418" y="6800"/>
                    <a:pt x="43334" y="6794"/>
                    <a:pt x="43251" y="6794"/>
                  </a:cubicBezTo>
                  <a:cubicBezTo>
                    <a:pt x="43184" y="6794"/>
                    <a:pt x="43118" y="6798"/>
                    <a:pt x="43053" y="6804"/>
                  </a:cubicBezTo>
                  <a:lnTo>
                    <a:pt x="43030" y="6411"/>
                  </a:lnTo>
                  <a:cubicBezTo>
                    <a:pt x="43006" y="6013"/>
                    <a:pt x="43076" y="5625"/>
                    <a:pt x="43170" y="5625"/>
                  </a:cubicBezTo>
                  <a:close/>
                  <a:moveTo>
                    <a:pt x="11176" y="5620"/>
                  </a:moveTo>
                  <a:cubicBezTo>
                    <a:pt x="11180" y="5620"/>
                    <a:pt x="11184" y="5621"/>
                    <a:pt x="11188" y="5622"/>
                  </a:cubicBezTo>
                  <a:lnTo>
                    <a:pt x="11386" y="5689"/>
                  </a:lnTo>
                  <a:cubicBezTo>
                    <a:pt x="11473" y="5720"/>
                    <a:pt x="11417" y="6102"/>
                    <a:pt x="11268" y="6469"/>
                  </a:cubicBezTo>
                  <a:lnTo>
                    <a:pt x="11114" y="6855"/>
                  </a:lnTo>
                  <a:cubicBezTo>
                    <a:pt x="10981" y="6791"/>
                    <a:pt x="10841" y="6741"/>
                    <a:pt x="10694" y="6707"/>
                  </a:cubicBezTo>
                  <a:lnTo>
                    <a:pt x="10800" y="6319"/>
                  </a:lnTo>
                  <a:cubicBezTo>
                    <a:pt x="10903" y="5951"/>
                    <a:pt x="11081" y="5620"/>
                    <a:pt x="11176" y="5620"/>
                  </a:cubicBezTo>
                  <a:close/>
                  <a:moveTo>
                    <a:pt x="9204" y="5669"/>
                  </a:moveTo>
                  <a:cubicBezTo>
                    <a:pt x="9297" y="5669"/>
                    <a:pt x="9488" y="5983"/>
                    <a:pt x="9607" y="6340"/>
                  </a:cubicBezTo>
                  <a:lnTo>
                    <a:pt x="9735" y="6719"/>
                  </a:lnTo>
                  <a:cubicBezTo>
                    <a:pt x="9588" y="6757"/>
                    <a:pt x="9448" y="6811"/>
                    <a:pt x="9316" y="6879"/>
                  </a:cubicBezTo>
                  <a:lnTo>
                    <a:pt x="9155" y="6530"/>
                  </a:lnTo>
                  <a:cubicBezTo>
                    <a:pt x="8987" y="6168"/>
                    <a:pt x="8908" y="5784"/>
                    <a:pt x="8995" y="5748"/>
                  </a:cubicBezTo>
                  <a:lnTo>
                    <a:pt x="9190" y="5672"/>
                  </a:lnTo>
                  <a:cubicBezTo>
                    <a:pt x="9195" y="5670"/>
                    <a:pt x="9199" y="5669"/>
                    <a:pt x="9204" y="5669"/>
                  </a:cubicBezTo>
                  <a:close/>
                  <a:moveTo>
                    <a:pt x="44188" y="5759"/>
                  </a:moveTo>
                  <a:cubicBezTo>
                    <a:pt x="44192" y="5759"/>
                    <a:pt x="44196" y="5760"/>
                    <a:pt x="44199" y="5761"/>
                  </a:cubicBezTo>
                  <a:lnTo>
                    <a:pt x="44397" y="5829"/>
                  </a:lnTo>
                  <a:cubicBezTo>
                    <a:pt x="44485" y="5859"/>
                    <a:pt x="44428" y="6240"/>
                    <a:pt x="44280" y="6609"/>
                  </a:cubicBezTo>
                  <a:lnTo>
                    <a:pt x="44126" y="6995"/>
                  </a:lnTo>
                  <a:cubicBezTo>
                    <a:pt x="43993" y="6930"/>
                    <a:pt x="43853" y="6880"/>
                    <a:pt x="43706" y="6847"/>
                  </a:cubicBezTo>
                  <a:lnTo>
                    <a:pt x="43813" y="6459"/>
                  </a:lnTo>
                  <a:cubicBezTo>
                    <a:pt x="43915" y="6090"/>
                    <a:pt x="44094" y="5759"/>
                    <a:pt x="44188" y="5759"/>
                  </a:cubicBezTo>
                  <a:close/>
                  <a:moveTo>
                    <a:pt x="42215" y="5808"/>
                  </a:moveTo>
                  <a:cubicBezTo>
                    <a:pt x="42309" y="5808"/>
                    <a:pt x="42499" y="6122"/>
                    <a:pt x="42619" y="6480"/>
                  </a:cubicBezTo>
                  <a:lnTo>
                    <a:pt x="42746" y="6858"/>
                  </a:lnTo>
                  <a:cubicBezTo>
                    <a:pt x="42600" y="6896"/>
                    <a:pt x="42460" y="6951"/>
                    <a:pt x="42329" y="7018"/>
                  </a:cubicBezTo>
                  <a:lnTo>
                    <a:pt x="42329" y="7018"/>
                  </a:lnTo>
                  <a:lnTo>
                    <a:pt x="42167" y="6670"/>
                  </a:lnTo>
                  <a:cubicBezTo>
                    <a:pt x="41998" y="6308"/>
                    <a:pt x="41919" y="5922"/>
                    <a:pt x="42008" y="5888"/>
                  </a:cubicBezTo>
                  <a:lnTo>
                    <a:pt x="42202" y="5810"/>
                  </a:lnTo>
                  <a:cubicBezTo>
                    <a:pt x="42206" y="5809"/>
                    <a:pt x="42211" y="5808"/>
                    <a:pt x="42215" y="5808"/>
                  </a:cubicBezTo>
                  <a:close/>
                  <a:moveTo>
                    <a:pt x="12091" y="6074"/>
                  </a:moveTo>
                  <a:cubicBezTo>
                    <a:pt x="12102" y="6074"/>
                    <a:pt x="12111" y="6076"/>
                    <a:pt x="12118" y="6082"/>
                  </a:cubicBezTo>
                  <a:lnTo>
                    <a:pt x="12283" y="6209"/>
                  </a:lnTo>
                  <a:cubicBezTo>
                    <a:pt x="12357" y="6267"/>
                    <a:pt x="12180" y="6609"/>
                    <a:pt x="11921" y="6910"/>
                  </a:cubicBezTo>
                  <a:lnTo>
                    <a:pt x="11646" y="7231"/>
                  </a:lnTo>
                  <a:cubicBezTo>
                    <a:pt x="11541" y="7126"/>
                    <a:pt x="11424" y="7035"/>
                    <a:pt x="11297" y="6957"/>
                  </a:cubicBezTo>
                  <a:lnTo>
                    <a:pt x="11527" y="6619"/>
                  </a:lnTo>
                  <a:cubicBezTo>
                    <a:pt x="11731" y="6319"/>
                    <a:pt x="11989" y="6074"/>
                    <a:pt x="12091" y="6074"/>
                  </a:cubicBezTo>
                  <a:close/>
                  <a:moveTo>
                    <a:pt x="8313" y="6167"/>
                  </a:moveTo>
                  <a:cubicBezTo>
                    <a:pt x="8417" y="6167"/>
                    <a:pt x="8680" y="6393"/>
                    <a:pt x="8895" y="6675"/>
                  </a:cubicBezTo>
                  <a:lnTo>
                    <a:pt x="9132" y="6988"/>
                  </a:lnTo>
                  <a:cubicBezTo>
                    <a:pt x="9007" y="7070"/>
                    <a:pt x="8892" y="7167"/>
                    <a:pt x="8789" y="7275"/>
                  </a:cubicBezTo>
                  <a:lnTo>
                    <a:pt x="8528" y="7001"/>
                  </a:lnTo>
                  <a:cubicBezTo>
                    <a:pt x="8250" y="6712"/>
                    <a:pt x="8053" y="6373"/>
                    <a:pt x="8125" y="6312"/>
                  </a:cubicBezTo>
                  <a:lnTo>
                    <a:pt x="8284" y="6177"/>
                  </a:lnTo>
                  <a:cubicBezTo>
                    <a:pt x="8292" y="6170"/>
                    <a:pt x="8302" y="6167"/>
                    <a:pt x="8313" y="6167"/>
                  </a:cubicBezTo>
                  <a:close/>
                  <a:moveTo>
                    <a:pt x="45103" y="6214"/>
                  </a:moveTo>
                  <a:cubicBezTo>
                    <a:pt x="45113" y="6214"/>
                    <a:pt x="45122" y="6216"/>
                    <a:pt x="45129" y="6222"/>
                  </a:cubicBezTo>
                  <a:lnTo>
                    <a:pt x="45295" y="6349"/>
                  </a:lnTo>
                  <a:cubicBezTo>
                    <a:pt x="45368" y="6406"/>
                    <a:pt x="45192" y="6749"/>
                    <a:pt x="44933" y="7050"/>
                  </a:cubicBezTo>
                  <a:lnTo>
                    <a:pt x="44657" y="7371"/>
                  </a:lnTo>
                  <a:cubicBezTo>
                    <a:pt x="44553" y="7266"/>
                    <a:pt x="44435" y="7174"/>
                    <a:pt x="44308" y="7095"/>
                  </a:cubicBezTo>
                  <a:lnTo>
                    <a:pt x="44538" y="6757"/>
                  </a:lnTo>
                  <a:cubicBezTo>
                    <a:pt x="44742" y="6459"/>
                    <a:pt x="45001" y="6214"/>
                    <a:pt x="45103" y="6214"/>
                  </a:cubicBezTo>
                  <a:close/>
                  <a:moveTo>
                    <a:pt x="41325" y="6307"/>
                  </a:moveTo>
                  <a:cubicBezTo>
                    <a:pt x="41428" y="6307"/>
                    <a:pt x="41691" y="6533"/>
                    <a:pt x="41907" y="6815"/>
                  </a:cubicBezTo>
                  <a:lnTo>
                    <a:pt x="42144" y="7128"/>
                  </a:lnTo>
                  <a:cubicBezTo>
                    <a:pt x="42020" y="7210"/>
                    <a:pt x="41904" y="7306"/>
                    <a:pt x="41801" y="7415"/>
                  </a:cubicBezTo>
                  <a:lnTo>
                    <a:pt x="41539" y="7141"/>
                  </a:lnTo>
                  <a:cubicBezTo>
                    <a:pt x="41262" y="6852"/>
                    <a:pt x="41064" y="6513"/>
                    <a:pt x="41136" y="6452"/>
                  </a:cubicBezTo>
                  <a:lnTo>
                    <a:pt x="41296" y="6316"/>
                  </a:lnTo>
                  <a:cubicBezTo>
                    <a:pt x="41303" y="6310"/>
                    <a:pt x="41313" y="6307"/>
                    <a:pt x="41325" y="6307"/>
                  </a:cubicBezTo>
                  <a:close/>
                  <a:moveTo>
                    <a:pt x="12795" y="6796"/>
                  </a:moveTo>
                  <a:cubicBezTo>
                    <a:pt x="12822" y="6796"/>
                    <a:pt x="12841" y="6803"/>
                    <a:pt x="12850" y="6817"/>
                  </a:cubicBezTo>
                  <a:lnTo>
                    <a:pt x="12966" y="6991"/>
                  </a:lnTo>
                  <a:cubicBezTo>
                    <a:pt x="13017" y="7068"/>
                    <a:pt x="12740" y="7337"/>
                    <a:pt x="12398" y="7538"/>
                  </a:cubicBezTo>
                  <a:lnTo>
                    <a:pt x="12030" y="7755"/>
                  </a:lnTo>
                  <a:cubicBezTo>
                    <a:pt x="11962" y="7621"/>
                    <a:pt x="11880" y="7497"/>
                    <a:pt x="11786" y="7384"/>
                  </a:cubicBezTo>
                  <a:lnTo>
                    <a:pt x="11787" y="7384"/>
                  </a:lnTo>
                  <a:lnTo>
                    <a:pt x="12118" y="7135"/>
                  </a:lnTo>
                  <a:cubicBezTo>
                    <a:pt x="12380" y="6937"/>
                    <a:pt x="12671" y="6796"/>
                    <a:pt x="12795" y="6796"/>
                  </a:cubicBezTo>
                  <a:close/>
                  <a:moveTo>
                    <a:pt x="7652" y="6923"/>
                  </a:moveTo>
                  <a:cubicBezTo>
                    <a:pt x="7779" y="6923"/>
                    <a:pt x="8064" y="7046"/>
                    <a:pt x="8327" y="7222"/>
                  </a:cubicBezTo>
                  <a:lnTo>
                    <a:pt x="8649" y="7437"/>
                  </a:lnTo>
                  <a:cubicBezTo>
                    <a:pt x="8557" y="7556"/>
                    <a:pt x="8479" y="7685"/>
                    <a:pt x="8416" y="7822"/>
                  </a:cubicBezTo>
                  <a:lnTo>
                    <a:pt x="8085" y="7649"/>
                  </a:lnTo>
                  <a:cubicBezTo>
                    <a:pt x="7730" y="7466"/>
                    <a:pt x="7433" y="7208"/>
                    <a:pt x="7482" y="7126"/>
                  </a:cubicBezTo>
                  <a:lnTo>
                    <a:pt x="7589" y="6947"/>
                  </a:lnTo>
                  <a:cubicBezTo>
                    <a:pt x="7598" y="6931"/>
                    <a:pt x="7620" y="6923"/>
                    <a:pt x="7652" y="6923"/>
                  </a:cubicBezTo>
                  <a:close/>
                  <a:moveTo>
                    <a:pt x="45806" y="6936"/>
                  </a:moveTo>
                  <a:cubicBezTo>
                    <a:pt x="45833" y="6936"/>
                    <a:pt x="45852" y="6943"/>
                    <a:pt x="45862" y="6957"/>
                  </a:cubicBezTo>
                  <a:lnTo>
                    <a:pt x="45977" y="7131"/>
                  </a:lnTo>
                  <a:cubicBezTo>
                    <a:pt x="46028" y="7208"/>
                    <a:pt x="45751" y="7476"/>
                    <a:pt x="45409" y="7678"/>
                  </a:cubicBezTo>
                  <a:lnTo>
                    <a:pt x="45042" y="7894"/>
                  </a:lnTo>
                  <a:cubicBezTo>
                    <a:pt x="44974" y="7761"/>
                    <a:pt x="44892" y="7637"/>
                    <a:pt x="44797" y="7524"/>
                  </a:cubicBezTo>
                  <a:lnTo>
                    <a:pt x="44799" y="7524"/>
                  </a:lnTo>
                  <a:lnTo>
                    <a:pt x="45129" y="7275"/>
                  </a:lnTo>
                  <a:cubicBezTo>
                    <a:pt x="45392" y="7077"/>
                    <a:pt x="45682" y="6936"/>
                    <a:pt x="45806" y="6936"/>
                  </a:cubicBezTo>
                  <a:close/>
                  <a:moveTo>
                    <a:pt x="40664" y="7063"/>
                  </a:moveTo>
                  <a:cubicBezTo>
                    <a:pt x="40792" y="7063"/>
                    <a:pt x="41076" y="7185"/>
                    <a:pt x="41340" y="7362"/>
                  </a:cubicBezTo>
                  <a:lnTo>
                    <a:pt x="41661" y="7577"/>
                  </a:lnTo>
                  <a:cubicBezTo>
                    <a:pt x="41569" y="7696"/>
                    <a:pt x="41491" y="7824"/>
                    <a:pt x="41428" y="7961"/>
                  </a:cubicBezTo>
                  <a:lnTo>
                    <a:pt x="41428" y="7961"/>
                  </a:lnTo>
                  <a:lnTo>
                    <a:pt x="41097" y="7789"/>
                  </a:lnTo>
                  <a:cubicBezTo>
                    <a:pt x="40742" y="7604"/>
                    <a:pt x="40445" y="7347"/>
                    <a:pt x="40493" y="7266"/>
                  </a:cubicBezTo>
                  <a:lnTo>
                    <a:pt x="40601" y="7087"/>
                  </a:lnTo>
                  <a:cubicBezTo>
                    <a:pt x="40610" y="7071"/>
                    <a:pt x="40632" y="7063"/>
                    <a:pt x="40664" y="7063"/>
                  </a:cubicBezTo>
                  <a:close/>
                  <a:moveTo>
                    <a:pt x="10239" y="7611"/>
                  </a:moveTo>
                  <a:cubicBezTo>
                    <a:pt x="10364" y="7611"/>
                    <a:pt x="10465" y="7713"/>
                    <a:pt x="10465" y="7837"/>
                  </a:cubicBezTo>
                  <a:cubicBezTo>
                    <a:pt x="10465" y="7963"/>
                    <a:pt x="10365" y="8065"/>
                    <a:pt x="10239" y="8065"/>
                  </a:cubicBezTo>
                  <a:cubicBezTo>
                    <a:pt x="10113" y="8065"/>
                    <a:pt x="10013" y="7963"/>
                    <a:pt x="10013" y="7837"/>
                  </a:cubicBezTo>
                  <a:cubicBezTo>
                    <a:pt x="10013" y="7713"/>
                    <a:pt x="10113" y="7611"/>
                    <a:pt x="10239" y="7611"/>
                  </a:cubicBezTo>
                  <a:close/>
                  <a:moveTo>
                    <a:pt x="43251" y="7751"/>
                  </a:moveTo>
                  <a:cubicBezTo>
                    <a:pt x="43375" y="7751"/>
                    <a:pt x="43477" y="7853"/>
                    <a:pt x="43477" y="7977"/>
                  </a:cubicBezTo>
                  <a:cubicBezTo>
                    <a:pt x="43477" y="8103"/>
                    <a:pt x="43377" y="8205"/>
                    <a:pt x="43251" y="8205"/>
                  </a:cubicBezTo>
                  <a:cubicBezTo>
                    <a:pt x="43125" y="8205"/>
                    <a:pt x="43025" y="8103"/>
                    <a:pt x="43025" y="7977"/>
                  </a:cubicBezTo>
                  <a:cubicBezTo>
                    <a:pt x="43025" y="7853"/>
                    <a:pt x="43126" y="7751"/>
                    <a:pt x="43251" y="7751"/>
                  </a:cubicBezTo>
                  <a:close/>
                  <a:moveTo>
                    <a:pt x="1238" y="5313"/>
                  </a:moveTo>
                  <a:cubicBezTo>
                    <a:pt x="1385" y="5313"/>
                    <a:pt x="1505" y="5446"/>
                    <a:pt x="1505" y="5608"/>
                  </a:cubicBezTo>
                  <a:lnTo>
                    <a:pt x="1505" y="8032"/>
                  </a:lnTo>
                  <a:cubicBezTo>
                    <a:pt x="1505" y="8196"/>
                    <a:pt x="1385" y="8328"/>
                    <a:pt x="1238" y="8328"/>
                  </a:cubicBezTo>
                  <a:lnTo>
                    <a:pt x="100" y="8328"/>
                  </a:lnTo>
                  <a:lnTo>
                    <a:pt x="100" y="5583"/>
                  </a:lnTo>
                  <a:cubicBezTo>
                    <a:pt x="100" y="5583"/>
                    <a:pt x="119" y="5492"/>
                    <a:pt x="143" y="5410"/>
                  </a:cubicBezTo>
                  <a:cubicBezTo>
                    <a:pt x="160" y="5352"/>
                    <a:pt x="209" y="5313"/>
                    <a:pt x="264" y="5313"/>
                  </a:cubicBezTo>
                  <a:close/>
                  <a:moveTo>
                    <a:pt x="13133" y="7696"/>
                  </a:moveTo>
                  <a:cubicBezTo>
                    <a:pt x="13232" y="7696"/>
                    <a:pt x="13297" y="7713"/>
                    <a:pt x="13306" y="7748"/>
                  </a:cubicBezTo>
                  <a:lnTo>
                    <a:pt x="13359" y="7950"/>
                  </a:lnTo>
                  <a:cubicBezTo>
                    <a:pt x="13383" y="8041"/>
                    <a:pt x="13034" y="8205"/>
                    <a:pt x="12645" y="8285"/>
                  </a:cubicBezTo>
                  <a:lnTo>
                    <a:pt x="12225" y="8373"/>
                  </a:lnTo>
                  <a:cubicBezTo>
                    <a:pt x="12203" y="8223"/>
                    <a:pt x="12166" y="8080"/>
                    <a:pt x="12113" y="7943"/>
                  </a:cubicBezTo>
                  <a:lnTo>
                    <a:pt x="12511" y="7813"/>
                  </a:lnTo>
                  <a:cubicBezTo>
                    <a:pt x="12743" y="7737"/>
                    <a:pt x="12979" y="7696"/>
                    <a:pt x="13133" y="7696"/>
                  </a:cubicBezTo>
                  <a:close/>
                  <a:moveTo>
                    <a:pt x="7398" y="7838"/>
                  </a:moveTo>
                  <a:cubicBezTo>
                    <a:pt x="7549" y="7838"/>
                    <a:pt x="7759" y="7867"/>
                    <a:pt x="7968" y="7924"/>
                  </a:cubicBezTo>
                  <a:lnTo>
                    <a:pt x="8337" y="8023"/>
                  </a:lnTo>
                  <a:cubicBezTo>
                    <a:pt x="8290" y="8162"/>
                    <a:pt x="8258" y="8309"/>
                    <a:pt x="8242" y="8461"/>
                  </a:cubicBezTo>
                  <a:lnTo>
                    <a:pt x="7874" y="8406"/>
                  </a:lnTo>
                  <a:cubicBezTo>
                    <a:pt x="7480" y="8345"/>
                    <a:pt x="7117" y="8196"/>
                    <a:pt x="7135" y="8104"/>
                  </a:cubicBezTo>
                  <a:lnTo>
                    <a:pt x="7179" y="7900"/>
                  </a:lnTo>
                  <a:cubicBezTo>
                    <a:pt x="7188" y="7858"/>
                    <a:pt x="7273" y="7838"/>
                    <a:pt x="7398" y="7838"/>
                  </a:cubicBezTo>
                  <a:close/>
                  <a:moveTo>
                    <a:pt x="46145" y="7836"/>
                  </a:moveTo>
                  <a:cubicBezTo>
                    <a:pt x="46243" y="7836"/>
                    <a:pt x="46309" y="7853"/>
                    <a:pt x="46318" y="7888"/>
                  </a:cubicBezTo>
                  <a:lnTo>
                    <a:pt x="46372" y="8090"/>
                  </a:lnTo>
                  <a:cubicBezTo>
                    <a:pt x="46396" y="8181"/>
                    <a:pt x="46045" y="8345"/>
                    <a:pt x="45658" y="8425"/>
                  </a:cubicBezTo>
                  <a:lnTo>
                    <a:pt x="45237" y="8513"/>
                  </a:lnTo>
                  <a:cubicBezTo>
                    <a:pt x="45216" y="8363"/>
                    <a:pt x="45177" y="8219"/>
                    <a:pt x="45125" y="8083"/>
                  </a:cubicBezTo>
                  <a:lnTo>
                    <a:pt x="45522" y="7953"/>
                  </a:lnTo>
                  <a:cubicBezTo>
                    <a:pt x="45754" y="7877"/>
                    <a:pt x="45991" y="7836"/>
                    <a:pt x="46145" y="7836"/>
                  </a:cubicBezTo>
                  <a:close/>
                  <a:moveTo>
                    <a:pt x="40412" y="7977"/>
                  </a:moveTo>
                  <a:cubicBezTo>
                    <a:pt x="40562" y="7977"/>
                    <a:pt x="40771" y="8006"/>
                    <a:pt x="40979" y="8062"/>
                  </a:cubicBezTo>
                  <a:lnTo>
                    <a:pt x="41348" y="8162"/>
                  </a:lnTo>
                  <a:cubicBezTo>
                    <a:pt x="41302" y="8302"/>
                    <a:pt x="41269" y="8449"/>
                    <a:pt x="41254" y="8601"/>
                  </a:cubicBezTo>
                  <a:lnTo>
                    <a:pt x="40886" y="8544"/>
                  </a:lnTo>
                  <a:cubicBezTo>
                    <a:pt x="40492" y="8485"/>
                    <a:pt x="40128" y="8336"/>
                    <a:pt x="40148" y="8244"/>
                  </a:cubicBezTo>
                  <a:lnTo>
                    <a:pt x="40191" y="8039"/>
                  </a:lnTo>
                  <a:cubicBezTo>
                    <a:pt x="40200" y="7998"/>
                    <a:pt x="40285" y="7977"/>
                    <a:pt x="40412" y="7977"/>
                  </a:cubicBezTo>
                  <a:close/>
                  <a:moveTo>
                    <a:pt x="221" y="4694"/>
                  </a:moveTo>
                  <a:cubicBezTo>
                    <a:pt x="146" y="4694"/>
                    <a:pt x="79" y="4746"/>
                    <a:pt x="57" y="4825"/>
                  </a:cubicBezTo>
                  <a:cubicBezTo>
                    <a:pt x="24" y="4936"/>
                    <a:pt x="0" y="5058"/>
                    <a:pt x="0" y="5058"/>
                  </a:cubicBezTo>
                  <a:lnTo>
                    <a:pt x="0" y="8759"/>
                  </a:lnTo>
                  <a:lnTo>
                    <a:pt x="1534" y="8759"/>
                  </a:lnTo>
                  <a:cubicBezTo>
                    <a:pt x="1733" y="8759"/>
                    <a:pt x="1894" y="8581"/>
                    <a:pt x="1894" y="8360"/>
                  </a:cubicBezTo>
                  <a:lnTo>
                    <a:pt x="1894" y="5092"/>
                  </a:lnTo>
                  <a:cubicBezTo>
                    <a:pt x="1894" y="4872"/>
                    <a:pt x="1733" y="4694"/>
                    <a:pt x="1534" y="4694"/>
                  </a:cubicBezTo>
                  <a:close/>
                  <a:moveTo>
                    <a:pt x="9482" y="8434"/>
                  </a:moveTo>
                  <a:cubicBezTo>
                    <a:pt x="9606" y="8434"/>
                    <a:pt x="9708" y="8536"/>
                    <a:pt x="9708" y="8661"/>
                  </a:cubicBezTo>
                  <a:cubicBezTo>
                    <a:pt x="9708" y="8786"/>
                    <a:pt x="9606" y="8888"/>
                    <a:pt x="9482" y="8888"/>
                  </a:cubicBezTo>
                  <a:cubicBezTo>
                    <a:pt x="9356" y="8888"/>
                    <a:pt x="9254" y="8786"/>
                    <a:pt x="9254" y="8661"/>
                  </a:cubicBezTo>
                  <a:cubicBezTo>
                    <a:pt x="9254" y="8536"/>
                    <a:pt x="9356" y="8434"/>
                    <a:pt x="9482" y="8434"/>
                  </a:cubicBezTo>
                  <a:close/>
                  <a:moveTo>
                    <a:pt x="11046" y="8434"/>
                  </a:moveTo>
                  <a:cubicBezTo>
                    <a:pt x="11171" y="8434"/>
                    <a:pt x="11272" y="8536"/>
                    <a:pt x="11272" y="8661"/>
                  </a:cubicBezTo>
                  <a:cubicBezTo>
                    <a:pt x="11272" y="8786"/>
                    <a:pt x="11171" y="8888"/>
                    <a:pt x="11046" y="8888"/>
                  </a:cubicBezTo>
                  <a:cubicBezTo>
                    <a:pt x="10921" y="8888"/>
                    <a:pt x="10819" y="8786"/>
                    <a:pt x="10819" y="8661"/>
                  </a:cubicBezTo>
                  <a:cubicBezTo>
                    <a:pt x="10819" y="8536"/>
                    <a:pt x="10921" y="8434"/>
                    <a:pt x="11046" y="8434"/>
                  </a:cubicBezTo>
                  <a:close/>
                  <a:moveTo>
                    <a:pt x="42493" y="8574"/>
                  </a:moveTo>
                  <a:cubicBezTo>
                    <a:pt x="42618" y="8574"/>
                    <a:pt x="42719" y="8676"/>
                    <a:pt x="42719" y="8801"/>
                  </a:cubicBezTo>
                  <a:cubicBezTo>
                    <a:pt x="42719" y="8926"/>
                    <a:pt x="42618" y="9027"/>
                    <a:pt x="42493" y="9027"/>
                  </a:cubicBezTo>
                  <a:cubicBezTo>
                    <a:pt x="42367" y="9027"/>
                    <a:pt x="42266" y="8926"/>
                    <a:pt x="42266" y="8801"/>
                  </a:cubicBezTo>
                  <a:cubicBezTo>
                    <a:pt x="42266" y="8676"/>
                    <a:pt x="42367" y="8574"/>
                    <a:pt x="42493" y="8574"/>
                  </a:cubicBezTo>
                  <a:close/>
                  <a:moveTo>
                    <a:pt x="44058" y="8574"/>
                  </a:moveTo>
                  <a:cubicBezTo>
                    <a:pt x="44182" y="8574"/>
                    <a:pt x="44284" y="8676"/>
                    <a:pt x="44284" y="8801"/>
                  </a:cubicBezTo>
                  <a:cubicBezTo>
                    <a:pt x="44284" y="8926"/>
                    <a:pt x="44182" y="9027"/>
                    <a:pt x="44058" y="9027"/>
                  </a:cubicBezTo>
                  <a:cubicBezTo>
                    <a:pt x="43932" y="9027"/>
                    <a:pt x="43830" y="8926"/>
                    <a:pt x="43830" y="8801"/>
                  </a:cubicBezTo>
                  <a:cubicBezTo>
                    <a:pt x="43830" y="8676"/>
                    <a:pt x="43932" y="8574"/>
                    <a:pt x="44058" y="8574"/>
                  </a:cubicBezTo>
                  <a:close/>
                  <a:moveTo>
                    <a:pt x="12244" y="8578"/>
                  </a:moveTo>
                  <a:lnTo>
                    <a:pt x="12665" y="8582"/>
                  </a:lnTo>
                  <a:cubicBezTo>
                    <a:pt x="13063" y="8588"/>
                    <a:pt x="13445" y="8684"/>
                    <a:pt x="13438" y="8777"/>
                  </a:cubicBezTo>
                  <a:lnTo>
                    <a:pt x="13424" y="8986"/>
                  </a:lnTo>
                  <a:cubicBezTo>
                    <a:pt x="13419" y="9053"/>
                    <a:pt x="13223" y="9094"/>
                    <a:pt x="12968" y="9094"/>
                  </a:cubicBezTo>
                  <a:cubicBezTo>
                    <a:pt x="12865" y="9094"/>
                    <a:pt x="12753" y="9087"/>
                    <a:pt x="12639" y="9073"/>
                  </a:cubicBezTo>
                  <a:lnTo>
                    <a:pt x="12214" y="9020"/>
                  </a:lnTo>
                  <a:lnTo>
                    <a:pt x="12212" y="9020"/>
                  </a:lnTo>
                  <a:cubicBezTo>
                    <a:pt x="12234" y="8905"/>
                    <a:pt x="12245" y="8784"/>
                    <a:pt x="12245" y="8661"/>
                  </a:cubicBezTo>
                  <a:cubicBezTo>
                    <a:pt x="12245" y="8633"/>
                    <a:pt x="12245" y="8605"/>
                    <a:pt x="12244" y="8578"/>
                  </a:cubicBezTo>
                  <a:close/>
                  <a:moveTo>
                    <a:pt x="8234" y="8677"/>
                  </a:moveTo>
                  <a:cubicBezTo>
                    <a:pt x="8234" y="8831"/>
                    <a:pt x="8252" y="8979"/>
                    <a:pt x="8286" y="9124"/>
                  </a:cubicBezTo>
                  <a:lnTo>
                    <a:pt x="7920" y="9189"/>
                  </a:lnTo>
                  <a:cubicBezTo>
                    <a:pt x="7765" y="9216"/>
                    <a:pt x="7609" y="9229"/>
                    <a:pt x="7478" y="9229"/>
                  </a:cubicBezTo>
                  <a:cubicBezTo>
                    <a:pt x="7276" y="9229"/>
                    <a:pt x="7130" y="9198"/>
                    <a:pt x="7124" y="9142"/>
                  </a:cubicBezTo>
                  <a:lnTo>
                    <a:pt x="7098" y="8934"/>
                  </a:lnTo>
                  <a:cubicBezTo>
                    <a:pt x="7087" y="8842"/>
                    <a:pt x="7456" y="8728"/>
                    <a:pt x="7852" y="8702"/>
                  </a:cubicBezTo>
                  <a:lnTo>
                    <a:pt x="8234" y="8677"/>
                  </a:lnTo>
                  <a:close/>
                  <a:moveTo>
                    <a:pt x="45255" y="8718"/>
                  </a:moveTo>
                  <a:lnTo>
                    <a:pt x="45676" y="8722"/>
                  </a:lnTo>
                  <a:cubicBezTo>
                    <a:pt x="46075" y="8728"/>
                    <a:pt x="46457" y="8824"/>
                    <a:pt x="46450" y="8917"/>
                  </a:cubicBezTo>
                  <a:lnTo>
                    <a:pt x="46435" y="9126"/>
                  </a:lnTo>
                  <a:cubicBezTo>
                    <a:pt x="46430" y="9193"/>
                    <a:pt x="46235" y="9234"/>
                    <a:pt x="45980" y="9234"/>
                  </a:cubicBezTo>
                  <a:cubicBezTo>
                    <a:pt x="45877" y="9234"/>
                    <a:pt x="45764" y="9227"/>
                    <a:pt x="45651" y="9213"/>
                  </a:cubicBezTo>
                  <a:lnTo>
                    <a:pt x="45225" y="9160"/>
                  </a:lnTo>
                  <a:cubicBezTo>
                    <a:pt x="45247" y="9043"/>
                    <a:pt x="45257" y="8923"/>
                    <a:pt x="45257" y="8801"/>
                  </a:cubicBezTo>
                  <a:cubicBezTo>
                    <a:pt x="45257" y="8773"/>
                    <a:pt x="45257" y="8745"/>
                    <a:pt x="45255" y="8718"/>
                  </a:cubicBezTo>
                  <a:close/>
                  <a:moveTo>
                    <a:pt x="41245" y="8817"/>
                  </a:moveTo>
                  <a:cubicBezTo>
                    <a:pt x="41247" y="8970"/>
                    <a:pt x="41265" y="9119"/>
                    <a:pt x="41297" y="9262"/>
                  </a:cubicBezTo>
                  <a:lnTo>
                    <a:pt x="40931" y="9329"/>
                  </a:lnTo>
                  <a:cubicBezTo>
                    <a:pt x="40776" y="9356"/>
                    <a:pt x="40621" y="9369"/>
                    <a:pt x="40490" y="9369"/>
                  </a:cubicBezTo>
                  <a:cubicBezTo>
                    <a:pt x="40288" y="9369"/>
                    <a:pt x="40142" y="9338"/>
                    <a:pt x="40136" y="9282"/>
                  </a:cubicBezTo>
                  <a:lnTo>
                    <a:pt x="40110" y="9074"/>
                  </a:lnTo>
                  <a:cubicBezTo>
                    <a:pt x="40099" y="8981"/>
                    <a:pt x="40468" y="8868"/>
                    <a:pt x="40863" y="8842"/>
                  </a:cubicBezTo>
                  <a:lnTo>
                    <a:pt x="41245" y="8817"/>
                  </a:lnTo>
                  <a:close/>
                  <a:moveTo>
                    <a:pt x="10239" y="9176"/>
                  </a:moveTo>
                  <a:cubicBezTo>
                    <a:pt x="10364" y="9176"/>
                    <a:pt x="10465" y="9278"/>
                    <a:pt x="10465" y="9402"/>
                  </a:cubicBezTo>
                  <a:cubicBezTo>
                    <a:pt x="10465" y="9528"/>
                    <a:pt x="10365" y="9630"/>
                    <a:pt x="10239" y="9630"/>
                  </a:cubicBezTo>
                  <a:cubicBezTo>
                    <a:pt x="10113" y="9630"/>
                    <a:pt x="10013" y="9528"/>
                    <a:pt x="10013" y="9402"/>
                  </a:cubicBezTo>
                  <a:cubicBezTo>
                    <a:pt x="10013" y="9278"/>
                    <a:pt x="10113" y="9176"/>
                    <a:pt x="10239" y="9176"/>
                  </a:cubicBezTo>
                  <a:close/>
                  <a:moveTo>
                    <a:pt x="43251" y="9316"/>
                  </a:moveTo>
                  <a:cubicBezTo>
                    <a:pt x="43375" y="9316"/>
                    <a:pt x="43477" y="9418"/>
                    <a:pt x="43477" y="9542"/>
                  </a:cubicBezTo>
                  <a:cubicBezTo>
                    <a:pt x="43477" y="9668"/>
                    <a:pt x="43377" y="9770"/>
                    <a:pt x="43251" y="9770"/>
                  </a:cubicBezTo>
                  <a:cubicBezTo>
                    <a:pt x="43125" y="9770"/>
                    <a:pt x="43025" y="9668"/>
                    <a:pt x="43025" y="9542"/>
                  </a:cubicBezTo>
                  <a:cubicBezTo>
                    <a:pt x="43025" y="9418"/>
                    <a:pt x="43126" y="9316"/>
                    <a:pt x="43251" y="9316"/>
                  </a:cubicBezTo>
                  <a:close/>
                  <a:moveTo>
                    <a:pt x="10239" y="7401"/>
                  </a:moveTo>
                  <a:cubicBezTo>
                    <a:pt x="9542" y="7401"/>
                    <a:pt x="8978" y="7965"/>
                    <a:pt x="8978" y="8661"/>
                  </a:cubicBezTo>
                  <a:cubicBezTo>
                    <a:pt x="8978" y="9357"/>
                    <a:pt x="9542" y="9922"/>
                    <a:pt x="10239" y="9922"/>
                  </a:cubicBezTo>
                  <a:cubicBezTo>
                    <a:pt x="10935" y="9922"/>
                    <a:pt x="11500" y="9357"/>
                    <a:pt x="11500" y="8661"/>
                  </a:cubicBezTo>
                  <a:cubicBezTo>
                    <a:pt x="11500" y="7965"/>
                    <a:pt x="10936" y="7401"/>
                    <a:pt x="10239" y="7401"/>
                  </a:cubicBezTo>
                  <a:close/>
                  <a:moveTo>
                    <a:pt x="12166" y="9221"/>
                  </a:moveTo>
                  <a:lnTo>
                    <a:pt x="12562" y="9361"/>
                  </a:lnTo>
                  <a:cubicBezTo>
                    <a:pt x="12938" y="9494"/>
                    <a:pt x="13267" y="9707"/>
                    <a:pt x="13230" y="9795"/>
                  </a:cubicBezTo>
                  <a:lnTo>
                    <a:pt x="13150" y="9987"/>
                  </a:lnTo>
                  <a:cubicBezTo>
                    <a:pt x="13140" y="10011"/>
                    <a:pt x="13105" y="10022"/>
                    <a:pt x="13052" y="10022"/>
                  </a:cubicBezTo>
                  <a:cubicBezTo>
                    <a:pt x="12911" y="10022"/>
                    <a:pt x="12640" y="9943"/>
                    <a:pt x="12379" y="9816"/>
                  </a:cubicBezTo>
                  <a:lnTo>
                    <a:pt x="11996" y="9631"/>
                  </a:lnTo>
                  <a:cubicBezTo>
                    <a:pt x="12067" y="9502"/>
                    <a:pt x="12125" y="9365"/>
                    <a:pt x="12166" y="9221"/>
                  </a:cubicBezTo>
                  <a:close/>
                  <a:moveTo>
                    <a:pt x="43251" y="7541"/>
                  </a:moveTo>
                  <a:cubicBezTo>
                    <a:pt x="42554" y="7541"/>
                    <a:pt x="41990" y="8104"/>
                    <a:pt x="41990" y="8801"/>
                  </a:cubicBezTo>
                  <a:cubicBezTo>
                    <a:pt x="41990" y="9497"/>
                    <a:pt x="42554" y="10061"/>
                    <a:pt x="43251" y="10061"/>
                  </a:cubicBezTo>
                  <a:cubicBezTo>
                    <a:pt x="43948" y="10061"/>
                    <a:pt x="44512" y="9497"/>
                    <a:pt x="44512" y="8801"/>
                  </a:cubicBezTo>
                  <a:cubicBezTo>
                    <a:pt x="44512" y="8104"/>
                    <a:pt x="43948" y="7541"/>
                    <a:pt x="43251" y="7541"/>
                  </a:cubicBezTo>
                  <a:close/>
                  <a:moveTo>
                    <a:pt x="8347" y="9330"/>
                  </a:moveTo>
                  <a:cubicBezTo>
                    <a:pt x="8397" y="9473"/>
                    <a:pt x="8464" y="9608"/>
                    <a:pt x="8543" y="9734"/>
                  </a:cubicBezTo>
                  <a:lnTo>
                    <a:pt x="8214" y="9915"/>
                  </a:lnTo>
                  <a:cubicBezTo>
                    <a:pt x="7948" y="10062"/>
                    <a:pt x="7666" y="10158"/>
                    <a:pt x="7528" y="10158"/>
                  </a:cubicBezTo>
                  <a:cubicBezTo>
                    <a:pt x="7485" y="10158"/>
                    <a:pt x="7456" y="10149"/>
                    <a:pt x="7446" y="10129"/>
                  </a:cubicBezTo>
                  <a:lnTo>
                    <a:pt x="7356" y="9939"/>
                  </a:lnTo>
                  <a:cubicBezTo>
                    <a:pt x="7315" y="9856"/>
                    <a:pt x="7627" y="9628"/>
                    <a:pt x="7993" y="9477"/>
                  </a:cubicBezTo>
                  <a:lnTo>
                    <a:pt x="8347" y="9330"/>
                  </a:lnTo>
                  <a:close/>
                  <a:moveTo>
                    <a:pt x="45177" y="9361"/>
                  </a:moveTo>
                  <a:lnTo>
                    <a:pt x="45573" y="9501"/>
                  </a:lnTo>
                  <a:cubicBezTo>
                    <a:pt x="45949" y="9634"/>
                    <a:pt x="46278" y="9847"/>
                    <a:pt x="46243" y="9935"/>
                  </a:cubicBezTo>
                  <a:lnTo>
                    <a:pt x="46161" y="10127"/>
                  </a:lnTo>
                  <a:cubicBezTo>
                    <a:pt x="46152" y="10151"/>
                    <a:pt x="46117" y="10161"/>
                    <a:pt x="46064" y="10161"/>
                  </a:cubicBezTo>
                  <a:cubicBezTo>
                    <a:pt x="45923" y="10161"/>
                    <a:pt x="45652" y="10083"/>
                    <a:pt x="45392" y="9956"/>
                  </a:cubicBezTo>
                  <a:lnTo>
                    <a:pt x="45008" y="9771"/>
                  </a:lnTo>
                  <a:cubicBezTo>
                    <a:pt x="45078" y="9642"/>
                    <a:pt x="45136" y="9505"/>
                    <a:pt x="45177" y="9361"/>
                  </a:cubicBezTo>
                  <a:close/>
                  <a:moveTo>
                    <a:pt x="10239" y="7010"/>
                  </a:moveTo>
                  <a:cubicBezTo>
                    <a:pt x="11145" y="7010"/>
                    <a:pt x="11879" y="7745"/>
                    <a:pt x="11879" y="8652"/>
                  </a:cubicBezTo>
                  <a:cubicBezTo>
                    <a:pt x="11879" y="9558"/>
                    <a:pt x="11145" y="10291"/>
                    <a:pt x="10239" y="10291"/>
                  </a:cubicBezTo>
                  <a:cubicBezTo>
                    <a:pt x="9333" y="10291"/>
                    <a:pt x="8598" y="9558"/>
                    <a:pt x="8598" y="8652"/>
                  </a:cubicBezTo>
                  <a:cubicBezTo>
                    <a:pt x="8598" y="7745"/>
                    <a:pt x="9333" y="7010"/>
                    <a:pt x="10239" y="7010"/>
                  </a:cubicBezTo>
                  <a:close/>
                  <a:moveTo>
                    <a:pt x="41360" y="9470"/>
                  </a:moveTo>
                  <a:cubicBezTo>
                    <a:pt x="41409" y="9613"/>
                    <a:pt x="41476" y="9748"/>
                    <a:pt x="41555" y="9874"/>
                  </a:cubicBezTo>
                  <a:lnTo>
                    <a:pt x="41227" y="10055"/>
                  </a:lnTo>
                  <a:cubicBezTo>
                    <a:pt x="40960" y="10202"/>
                    <a:pt x="40678" y="10298"/>
                    <a:pt x="40540" y="10298"/>
                  </a:cubicBezTo>
                  <a:cubicBezTo>
                    <a:pt x="40497" y="10298"/>
                    <a:pt x="40468" y="10289"/>
                    <a:pt x="40458" y="10269"/>
                  </a:cubicBezTo>
                  <a:lnTo>
                    <a:pt x="40367" y="10079"/>
                  </a:lnTo>
                  <a:cubicBezTo>
                    <a:pt x="40326" y="9994"/>
                    <a:pt x="40639" y="9768"/>
                    <a:pt x="41006" y="9617"/>
                  </a:cubicBezTo>
                  <a:lnTo>
                    <a:pt x="41360" y="9470"/>
                  </a:lnTo>
                  <a:close/>
                  <a:moveTo>
                    <a:pt x="43251" y="7150"/>
                  </a:moveTo>
                  <a:cubicBezTo>
                    <a:pt x="44157" y="7150"/>
                    <a:pt x="44892" y="7885"/>
                    <a:pt x="44892" y="8791"/>
                  </a:cubicBezTo>
                  <a:cubicBezTo>
                    <a:pt x="44890" y="9697"/>
                    <a:pt x="44157" y="10431"/>
                    <a:pt x="43251" y="10431"/>
                  </a:cubicBezTo>
                  <a:cubicBezTo>
                    <a:pt x="42345" y="10431"/>
                    <a:pt x="41610" y="9697"/>
                    <a:pt x="41610" y="8791"/>
                  </a:cubicBezTo>
                  <a:cubicBezTo>
                    <a:pt x="41610" y="7885"/>
                    <a:pt x="42345" y="7150"/>
                    <a:pt x="43251" y="7150"/>
                  </a:cubicBezTo>
                  <a:close/>
                  <a:moveTo>
                    <a:pt x="9559" y="10550"/>
                  </a:moveTo>
                  <a:lnTo>
                    <a:pt x="9559" y="10550"/>
                  </a:lnTo>
                  <a:cubicBezTo>
                    <a:pt x="9576" y="10555"/>
                    <a:pt x="9593" y="10561"/>
                    <a:pt x="9609" y="10567"/>
                  </a:cubicBezTo>
                  <a:cubicBezTo>
                    <a:pt x="9592" y="10561"/>
                    <a:pt x="9576" y="10555"/>
                    <a:pt x="9559" y="10550"/>
                  </a:cubicBezTo>
                  <a:close/>
                  <a:moveTo>
                    <a:pt x="11887" y="9806"/>
                  </a:moveTo>
                  <a:lnTo>
                    <a:pt x="12214" y="10064"/>
                  </a:lnTo>
                  <a:cubicBezTo>
                    <a:pt x="12526" y="10311"/>
                    <a:pt x="12769" y="10620"/>
                    <a:pt x="12707" y="10690"/>
                  </a:cubicBezTo>
                  <a:lnTo>
                    <a:pt x="12569" y="10847"/>
                  </a:lnTo>
                  <a:cubicBezTo>
                    <a:pt x="12560" y="10856"/>
                    <a:pt x="12547" y="10861"/>
                    <a:pt x="12529" y="10861"/>
                  </a:cubicBezTo>
                  <a:cubicBezTo>
                    <a:pt x="12417" y="10861"/>
                    <a:pt x="12138" y="10678"/>
                    <a:pt x="11894" y="10437"/>
                  </a:cubicBezTo>
                  <a:lnTo>
                    <a:pt x="11595" y="10140"/>
                  </a:lnTo>
                  <a:cubicBezTo>
                    <a:pt x="11704" y="10041"/>
                    <a:pt x="11803" y="9928"/>
                    <a:pt x="11887" y="9806"/>
                  </a:cubicBezTo>
                  <a:close/>
                  <a:moveTo>
                    <a:pt x="8669" y="9909"/>
                  </a:moveTo>
                  <a:cubicBezTo>
                    <a:pt x="8762" y="10027"/>
                    <a:pt x="8868" y="10133"/>
                    <a:pt x="8984" y="10226"/>
                  </a:cubicBezTo>
                  <a:lnTo>
                    <a:pt x="8728" y="10509"/>
                  </a:lnTo>
                  <a:cubicBezTo>
                    <a:pt x="8492" y="10768"/>
                    <a:pt x="8213" y="10970"/>
                    <a:pt x="8103" y="10970"/>
                  </a:cubicBezTo>
                  <a:cubicBezTo>
                    <a:pt x="8088" y="10970"/>
                    <a:pt x="8076" y="10966"/>
                    <a:pt x="8068" y="10958"/>
                  </a:cubicBezTo>
                  <a:lnTo>
                    <a:pt x="7923" y="10808"/>
                  </a:lnTo>
                  <a:cubicBezTo>
                    <a:pt x="7858" y="10742"/>
                    <a:pt x="8079" y="10427"/>
                    <a:pt x="8378" y="10165"/>
                  </a:cubicBezTo>
                  <a:lnTo>
                    <a:pt x="8669" y="9909"/>
                  </a:lnTo>
                  <a:close/>
                  <a:moveTo>
                    <a:pt x="44899" y="9946"/>
                  </a:moveTo>
                  <a:lnTo>
                    <a:pt x="45225" y="10203"/>
                  </a:lnTo>
                  <a:cubicBezTo>
                    <a:pt x="45538" y="10451"/>
                    <a:pt x="45781" y="10759"/>
                    <a:pt x="45719" y="10830"/>
                  </a:cubicBezTo>
                  <a:lnTo>
                    <a:pt x="45580" y="10987"/>
                  </a:lnTo>
                  <a:cubicBezTo>
                    <a:pt x="45572" y="10996"/>
                    <a:pt x="45558" y="11000"/>
                    <a:pt x="45541" y="11000"/>
                  </a:cubicBezTo>
                  <a:cubicBezTo>
                    <a:pt x="45430" y="11000"/>
                    <a:pt x="45150" y="10819"/>
                    <a:pt x="44906" y="10577"/>
                  </a:cubicBezTo>
                  <a:lnTo>
                    <a:pt x="44606" y="10280"/>
                  </a:lnTo>
                  <a:cubicBezTo>
                    <a:pt x="44715" y="10179"/>
                    <a:pt x="44814" y="10068"/>
                    <a:pt x="44899" y="9946"/>
                  </a:cubicBezTo>
                  <a:close/>
                  <a:moveTo>
                    <a:pt x="41680" y="10049"/>
                  </a:moveTo>
                  <a:cubicBezTo>
                    <a:pt x="41774" y="10165"/>
                    <a:pt x="41880" y="10273"/>
                    <a:pt x="41996" y="10366"/>
                  </a:cubicBezTo>
                  <a:lnTo>
                    <a:pt x="41740" y="10649"/>
                  </a:lnTo>
                  <a:cubicBezTo>
                    <a:pt x="41504" y="10908"/>
                    <a:pt x="41225" y="11109"/>
                    <a:pt x="41116" y="11109"/>
                  </a:cubicBezTo>
                  <a:cubicBezTo>
                    <a:pt x="41100" y="11109"/>
                    <a:pt x="41088" y="11105"/>
                    <a:pt x="41080" y="11097"/>
                  </a:cubicBezTo>
                  <a:lnTo>
                    <a:pt x="40934" y="10948"/>
                  </a:lnTo>
                  <a:cubicBezTo>
                    <a:pt x="40869" y="10882"/>
                    <a:pt x="41091" y="10567"/>
                    <a:pt x="41389" y="10304"/>
                  </a:cubicBezTo>
                  <a:lnTo>
                    <a:pt x="41680" y="10049"/>
                  </a:lnTo>
                  <a:close/>
                  <a:moveTo>
                    <a:pt x="11434" y="10273"/>
                  </a:moveTo>
                  <a:lnTo>
                    <a:pt x="11657" y="10618"/>
                  </a:lnTo>
                  <a:cubicBezTo>
                    <a:pt x="11875" y="10953"/>
                    <a:pt x="12005" y="11323"/>
                    <a:pt x="11923" y="11370"/>
                  </a:cubicBezTo>
                  <a:lnTo>
                    <a:pt x="11742" y="11473"/>
                  </a:lnTo>
                  <a:cubicBezTo>
                    <a:pt x="11736" y="11476"/>
                    <a:pt x="11729" y="11478"/>
                    <a:pt x="11722" y="11478"/>
                  </a:cubicBezTo>
                  <a:cubicBezTo>
                    <a:pt x="11625" y="11478"/>
                    <a:pt x="11400" y="11199"/>
                    <a:pt x="11236" y="10868"/>
                  </a:cubicBezTo>
                  <a:lnTo>
                    <a:pt x="11049" y="10497"/>
                  </a:lnTo>
                  <a:cubicBezTo>
                    <a:pt x="11186" y="10437"/>
                    <a:pt x="11315" y="10360"/>
                    <a:pt x="11434" y="10273"/>
                  </a:cubicBezTo>
                  <a:close/>
                  <a:moveTo>
                    <a:pt x="9158" y="10352"/>
                  </a:moveTo>
                  <a:cubicBezTo>
                    <a:pt x="9284" y="10432"/>
                    <a:pt x="9418" y="10499"/>
                    <a:pt x="9559" y="10550"/>
                  </a:cubicBezTo>
                  <a:lnTo>
                    <a:pt x="9405" y="10905"/>
                  </a:lnTo>
                  <a:cubicBezTo>
                    <a:pt x="9257" y="11248"/>
                    <a:pt x="9039" y="11546"/>
                    <a:pt x="8943" y="11546"/>
                  </a:cubicBezTo>
                  <a:cubicBezTo>
                    <a:pt x="8937" y="11546"/>
                    <a:pt x="8931" y="11545"/>
                    <a:pt x="8926" y="11542"/>
                  </a:cubicBezTo>
                  <a:lnTo>
                    <a:pt x="8740" y="11449"/>
                  </a:lnTo>
                  <a:cubicBezTo>
                    <a:pt x="8656" y="11406"/>
                    <a:pt x="8765" y="11036"/>
                    <a:pt x="8963" y="10693"/>
                  </a:cubicBezTo>
                  <a:lnTo>
                    <a:pt x="9158" y="10352"/>
                  </a:lnTo>
                  <a:close/>
                  <a:moveTo>
                    <a:pt x="44445" y="10413"/>
                  </a:moveTo>
                  <a:lnTo>
                    <a:pt x="44669" y="10758"/>
                  </a:lnTo>
                  <a:cubicBezTo>
                    <a:pt x="44886" y="11093"/>
                    <a:pt x="45016" y="11463"/>
                    <a:pt x="44934" y="11510"/>
                  </a:cubicBezTo>
                  <a:lnTo>
                    <a:pt x="44753" y="11613"/>
                  </a:lnTo>
                  <a:cubicBezTo>
                    <a:pt x="44748" y="11616"/>
                    <a:pt x="44741" y="11618"/>
                    <a:pt x="44734" y="11618"/>
                  </a:cubicBezTo>
                  <a:cubicBezTo>
                    <a:pt x="44637" y="11618"/>
                    <a:pt x="44412" y="11338"/>
                    <a:pt x="44247" y="11008"/>
                  </a:cubicBezTo>
                  <a:lnTo>
                    <a:pt x="44062" y="10636"/>
                  </a:lnTo>
                  <a:cubicBezTo>
                    <a:pt x="44198" y="10577"/>
                    <a:pt x="44326" y="10500"/>
                    <a:pt x="44445" y="10413"/>
                  </a:cubicBezTo>
                  <a:close/>
                  <a:moveTo>
                    <a:pt x="42170" y="10492"/>
                  </a:moveTo>
                  <a:cubicBezTo>
                    <a:pt x="42295" y="10571"/>
                    <a:pt x="42430" y="10637"/>
                    <a:pt x="42571" y="10690"/>
                  </a:cubicBezTo>
                  <a:lnTo>
                    <a:pt x="42417" y="11044"/>
                  </a:lnTo>
                  <a:cubicBezTo>
                    <a:pt x="42268" y="11388"/>
                    <a:pt x="42051" y="11686"/>
                    <a:pt x="41955" y="11686"/>
                  </a:cubicBezTo>
                  <a:cubicBezTo>
                    <a:pt x="41949" y="11686"/>
                    <a:pt x="41943" y="11685"/>
                    <a:pt x="41938" y="11682"/>
                  </a:cubicBezTo>
                  <a:lnTo>
                    <a:pt x="41751" y="11587"/>
                  </a:lnTo>
                  <a:cubicBezTo>
                    <a:pt x="41668" y="11546"/>
                    <a:pt x="41777" y="11176"/>
                    <a:pt x="41974" y="10831"/>
                  </a:cubicBezTo>
                  <a:lnTo>
                    <a:pt x="42170" y="10492"/>
                  </a:lnTo>
                  <a:close/>
                  <a:moveTo>
                    <a:pt x="10854" y="10571"/>
                  </a:moveTo>
                  <a:lnTo>
                    <a:pt x="10953" y="10963"/>
                  </a:lnTo>
                  <a:cubicBezTo>
                    <a:pt x="11049" y="11350"/>
                    <a:pt x="11055" y="11743"/>
                    <a:pt x="10962" y="11760"/>
                  </a:cubicBezTo>
                  <a:lnTo>
                    <a:pt x="10757" y="11799"/>
                  </a:lnTo>
                  <a:cubicBezTo>
                    <a:pt x="10754" y="11800"/>
                    <a:pt x="10752" y="11800"/>
                    <a:pt x="10750" y="11800"/>
                  </a:cubicBezTo>
                  <a:cubicBezTo>
                    <a:pt x="10658" y="11800"/>
                    <a:pt x="10524" y="11448"/>
                    <a:pt x="10472" y="11064"/>
                  </a:cubicBezTo>
                  <a:lnTo>
                    <a:pt x="10417" y="10660"/>
                  </a:lnTo>
                  <a:cubicBezTo>
                    <a:pt x="10569" y="10646"/>
                    <a:pt x="10714" y="10616"/>
                    <a:pt x="10854" y="10571"/>
                  </a:cubicBezTo>
                  <a:close/>
                  <a:moveTo>
                    <a:pt x="9763" y="10611"/>
                  </a:moveTo>
                  <a:cubicBezTo>
                    <a:pt x="9916" y="10647"/>
                    <a:pt x="10075" y="10667"/>
                    <a:pt x="10239" y="10667"/>
                  </a:cubicBezTo>
                  <a:lnTo>
                    <a:pt x="10207" y="10667"/>
                  </a:lnTo>
                  <a:lnTo>
                    <a:pt x="10174" y="11061"/>
                  </a:lnTo>
                  <a:cubicBezTo>
                    <a:pt x="10142" y="11453"/>
                    <a:pt x="10023" y="11819"/>
                    <a:pt x="9931" y="11819"/>
                  </a:cubicBezTo>
                  <a:cubicBezTo>
                    <a:pt x="9929" y="11819"/>
                    <a:pt x="9927" y="11819"/>
                    <a:pt x="9925" y="11819"/>
                  </a:cubicBezTo>
                  <a:lnTo>
                    <a:pt x="9719" y="11791"/>
                  </a:lnTo>
                  <a:cubicBezTo>
                    <a:pt x="9626" y="11778"/>
                    <a:pt x="9610" y="11392"/>
                    <a:pt x="9687" y="11002"/>
                  </a:cubicBezTo>
                  <a:lnTo>
                    <a:pt x="9763" y="10611"/>
                  </a:lnTo>
                  <a:close/>
                  <a:moveTo>
                    <a:pt x="43866" y="10711"/>
                  </a:moveTo>
                  <a:lnTo>
                    <a:pt x="43965" y="11102"/>
                  </a:lnTo>
                  <a:cubicBezTo>
                    <a:pt x="44062" y="11490"/>
                    <a:pt x="44066" y="11881"/>
                    <a:pt x="43973" y="11900"/>
                  </a:cubicBezTo>
                  <a:lnTo>
                    <a:pt x="43768" y="11939"/>
                  </a:lnTo>
                  <a:cubicBezTo>
                    <a:pt x="43766" y="11940"/>
                    <a:pt x="43764" y="11940"/>
                    <a:pt x="43762" y="11940"/>
                  </a:cubicBezTo>
                  <a:cubicBezTo>
                    <a:pt x="43670" y="11940"/>
                    <a:pt x="43537" y="11588"/>
                    <a:pt x="43484" y="11203"/>
                  </a:cubicBezTo>
                  <a:lnTo>
                    <a:pt x="43429" y="10800"/>
                  </a:lnTo>
                  <a:cubicBezTo>
                    <a:pt x="43580" y="10786"/>
                    <a:pt x="43726" y="10756"/>
                    <a:pt x="43866" y="10711"/>
                  </a:cubicBezTo>
                  <a:close/>
                  <a:moveTo>
                    <a:pt x="42774" y="10750"/>
                  </a:moveTo>
                  <a:cubicBezTo>
                    <a:pt x="42927" y="10787"/>
                    <a:pt x="43087" y="10807"/>
                    <a:pt x="43251" y="10807"/>
                  </a:cubicBezTo>
                  <a:lnTo>
                    <a:pt x="43218" y="10807"/>
                  </a:lnTo>
                  <a:lnTo>
                    <a:pt x="43186" y="11201"/>
                  </a:lnTo>
                  <a:cubicBezTo>
                    <a:pt x="43154" y="11592"/>
                    <a:pt x="43034" y="11959"/>
                    <a:pt x="42942" y="11959"/>
                  </a:cubicBezTo>
                  <a:cubicBezTo>
                    <a:pt x="42940" y="11959"/>
                    <a:pt x="42939" y="11959"/>
                    <a:pt x="42937" y="11959"/>
                  </a:cubicBezTo>
                  <a:lnTo>
                    <a:pt x="42731" y="11931"/>
                  </a:lnTo>
                  <a:cubicBezTo>
                    <a:pt x="42637" y="11917"/>
                    <a:pt x="42622" y="11532"/>
                    <a:pt x="42698" y="11142"/>
                  </a:cubicBezTo>
                  <a:lnTo>
                    <a:pt x="42774" y="10750"/>
                  </a:lnTo>
                  <a:close/>
                  <a:moveTo>
                    <a:pt x="10263" y="5143"/>
                  </a:moveTo>
                  <a:cubicBezTo>
                    <a:pt x="8320" y="5143"/>
                    <a:pt x="6745" y="6718"/>
                    <a:pt x="6745" y="8661"/>
                  </a:cubicBezTo>
                  <a:cubicBezTo>
                    <a:pt x="6745" y="10603"/>
                    <a:pt x="8320" y="12180"/>
                    <a:pt x="10263" y="12180"/>
                  </a:cubicBezTo>
                  <a:cubicBezTo>
                    <a:pt x="12207" y="12180"/>
                    <a:pt x="13781" y="10603"/>
                    <a:pt x="13781" y="8661"/>
                  </a:cubicBezTo>
                  <a:cubicBezTo>
                    <a:pt x="13781" y="6718"/>
                    <a:pt x="12207" y="5143"/>
                    <a:pt x="10263" y="5143"/>
                  </a:cubicBezTo>
                  <a:close/>
                  <a:moveTo>
                    <a:pt x="43275" y="5283"/>
                  </a:moveTo>
                  <a:cubicBezTo>
                    <a:pt x="41331" y="5283"/>
                    <a:pt x="39757" y="6858"/>
                    <a:pt x="39757" y="8801"/>
                  </a:cubicBezTo>
                  <a:cubicBezTo>
                    <a:pt x="39757" y="10743"/>
                    <a:pt x="41333" y="12318"/>
                    <a:pt x="43275" y="12318"/>
                  </a:cubicBezTo>
                  <a:cubicBezTo>
                    <a:pt x="45218" y="12318"/>
                    <a:pt x="46793" y="10743"/>
                    <a:pt x="46793" y="8801"/>
                  </a:cubicBezTo>
                  <a:cubicBezTo>
                    <a:pt x="46793" y="6858"/>
                    <a:pt x="45218" y="5283"/>
                    <a:pt x="43275" y="5283"/>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12"/>
            <p:cNvSpPr/>
            <p:nvPr/>
          </p:nvSpPr>
          <p:spPr>
            <a:xfrm>
              <a:off x="5045121" y="2014492"/>
              <a:ext cx="1645988" cy="38993"/>
            </a:xfrm>
            <a:custGeom>
              <a:avLst/>
              <a:gdLst/>
              <a:ahLst/>
              <a:cxnLst/>
              <a:rect l="l" t="t" r="r" b="b"/>
              <a:pathLst>
                <a:path w="28198" h="668" extrusionOk="0">
                  <a:moveTo>
                    <a:pt x="334" y="0"/>
                  </a:moveTo>
                  <a:cubicBezTo>
                    <a:pt x="150" y="0"/>
                    <a:pt x="0" y="150"/>
                    <a:pt x="0" y="334"/>
                  </a:cubicBezTo>
                  <a:cubicBezTo>
                    <a:pt x="0" y="517"/>
                    <a:pt x="150" y="667"/>
                    <a:pt x="334" y="667"/>
                  </a:cubicBezTo>
                  <a:lnTo>
                    <a:pt x="27865" y="667"/>
                  </a:lnTo>
                  <a:cubicBezTo>
                    <a:pt x="28048" y="667"/>
                    <a:pt x="28198" y="517"/>
                    <a:pt x="28198" y="334"/>
                  </a:cubicBezTo>
                  <a:cubicBezTo>
                    <a:pt x="28198" y="150"/>
                    <a:pt x="28048" y="0"/>
                    <a:pt x="27865" y="0"/>
                  </a:cubicBezTo>
                  <a:close/>
                </a:path>
              </a:pathLst>
            </a:custGeom>
            <a:solidFill>
              <a:srgbClr val="8A8A8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12"/>
            <p:cNvSpPr/>
            <p:nvPr/>
          </p:nvSpPr>
          <p:spPr>
            <a:xfrm>
              <a:off x="5016402" y="1629759"/>
              <a:ext cx="1656787" cy="401428"/>
            </a:xfrm>
            <a:custGeom>
              <a:avLst/>
              <a:gdLst/>
              <a:ahLst/>
              <a:cxnLst/>
              <a:rect l="l" t="t" r="r" b="b"/>
              <a:pathLst>
                <a:path w="28383" h="6877" extrusionOk="0">
                  <a:moveTo>
                    <a:pt x="13720" y="1"/>
                  </a:moveTo>
                  <a:cubicBezTo>
                    <a:pt x="11166" y="1"/>
                    <a:pt x="8907" y="60"/>
                    <a:pt x="7879" y="238"/>
                  </a:cubicBezTo>
                  <a:cubicBezTo>
                    <a:pt x="4795" y="772"/>
                    <a:pt x="672" y="5483"/>
                    <a:pt x="672" y="5483"/>
                  </a:cubicBezTo>
                  <a:cubicBezTo>
                    <a:pt x="0" y="6342"/>
                    <a:pt x="225" y="6717"/>
                    <a:pt x="495" y="6877"/>
                  </a:cubicBezTo>
                  <a:cubicBezTo>
                    <a:pt x="519" y="6717"/>
                    <a:pt x="658" y="6591"/>
                    <a:pt x="826" y="6591"/>
                  </a:cubicBezTo>
                  <a:lnTo>
                    <a:pt x="1405" y="6591"/>
                  </a:lnTo>
                  <a:cubicBezTo>
                    <a:pt x="1391" y="6519"/>
                    <a:pt x="1397" y="6433"/>
                    <a:pt x="1434" y="6332"/>
                  </a:cubicBezTo>
                  <a:cubicBezTo>
                    <a:pt x="1631" y="5792"/>
                    <a:pt x="6224" y="1606"/>
                    <a:pt x="7654" y="919"/>
                  </a:cubicBezTo>
                  <a:cubicBezTo>
                    <a:pt x="7779" y="858"/>
                    <a:pt x="7916" y="827"/>
                    <a:pt x="8053" y="827"/>
                  </a:cubicBezTo>
                  <a:lnTo>
                    <a:pt x="13931" y="827"/>
                  </a:lnTo>
                  <a:cubicBezTo>
                    <a:pt x="14279" y="827"/>
                    <a:pt x="14582" y="1021"/>
                    <a:pt x="14740" y="1309"/>
                  </a:cubicBezTo>
                  <a:cubicBezTo>
                    <a:pt x="14805" y="1426"/>
                    <a:pt x="14845" y="1561"/>
                    <a:pt x="14853" y="1703"/>
                  </a:cubicBezTo>
                  <a:cubicBezTo>
                    <a:pt x="14860" y="1821"/>
                    <a:pt x="14864" y="1955"/>
                    <a:pt x="14864" y="2106"/>
                  </a:cubicBezTo>
                  <a:lnTo>
                    <a:pt x="14864" y="6067"/>
                  </a:lnTo>
                  <a:cubicBezTo>
                    <a:pt x="14864" y="6262"/>
                    <a:pt x="14804" y="6441"/>
                    <a:pt x="14702" y="6591"/>
                  </a:cubicBezTo>
                  <a:lnTo>
                    <a:pt x="16415" y="6591"/>
                  </a:lnTo>
                  <a:cubicBezTo>
                    <a:pt x="16373" y="6505"/>
                    <a:pt x="16347" y="6409"/>
                    <a:pt x="16343" y="6307"/>
                  </a:cubicBezTo>
                  <a:cubicBezTo>
                    <a:pt x="16341" y="6297"/>
                    <a:pt x="16341" y="6286"/>
                    <a:pt x="16341" y="6274"/>
                  </a:cubicBezTo>
                  <a:lnTo>
                    <a:pt x="16341" y="1546"/>
                  </a:lnTo>
                  <a:cubicBezTo>
                    <a:pt x="16341" y="1149"/>
                    <a:pt x="16661" y="827"/>
                    <a:pt x="17057" y="827"/>
                  </a:cubicBezTo>
                  <a:lnTo>
                    <a:pt x="23747" y="827"/>
                  </a:lnTo>
                  <a:lnTo>
                    <a:pt x="23747" y="6591"/>
                  </a:lnTo>
                  <a:lnTo>
                    <a:pt x="24501" y="6591"/>
                  </a:lnTo>
                  <a:lnTo>
                    <a:pt x="24501" y="1186"/>
                  </a:lnTo>
                  <a:lnTo>
                    <a:pt x="25293" y="2423"/>
                  </a:lnTo>
                  <a:lnTo>
                    <a:pt x="26952" y="5012"/>
                  </a:lnTo>
                  <a:cubicBezTo>
                    <a:pt x="27027" y="5128"/>
                    <a:pt x="27067" y="5264"/>
                    <a:pt x="27067" y="5402"/>
                  </a:cubicBezTo>
                  <a:lnTo>
                    <a:pt x="27067" y="6274"/>
                  </a:lnTo>
                  <a:cubicBezTo>
                    <a:pt x="27067" y="6389"/>
                    <a:pt x="27040" y="6496"/>
                    <a:pt x="26993" y="6591"/>
                  </a:cubicBezTo>
                  <a:lnTo>
                    <a:pt x="28356" y="6591"/>
                  </a:lnTo>
                  <a:cubicBezTo>
                    <a:pt x="28366" y="6591"/>
                    <a:pt x="28374" y="6593"/>
                    <a:pt x="28383" y="6593"/>
                  </a:cubicBezTo>
                  <a:cubicBezTo>
                    <a:pt x="28237" y="4037"/>
                    <a:pt x="27219" y="2344"/>
                    <a:pt x="26359" y="1353"/>
                  </a:cubicBezTo>
                  <a:cubicBezTo>
                    <a:pt x="25748" y="649"/>
                    <a:pt x="24829" y="226"/>
                    <a:pt x="23847" y="194"/>
                  </a:cubicBezTo>
                  <a:cubicBezTo>
                    <a:pt x="21748" y="125"/>
                    <a:pt x="17423" y="1"/>
                    <a:pt x="13720"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12"/>
            <p:cNvSpPr/>
            <p:nvPr/>
          </p:nvSpPr>
          <p:spPr>
            <a:xfrm>
              <a:off x="4957971" y="1598238"/>
              <a:ext cx="2063643" cy="1155776"/>
            </a:xfrm>
            <a:custGeom>
              <a:avLst/>
              <a:gdLst/>
              <a:ahLst/>
              <a:cxnLst/>
              <a:rect l="l" t="t" r="r" b="b"/>
              <a:pathLst>
                <a:path w="35353" h="19800" extrusionOk="0">
                  <a:moveTo>
                    <a:pt x="31111" y="1083"/>
                  </a:moveTo>
                  <a:cubicBezTo>
                    <a:pt x="31100" y="1091"/>
                    <a:pt x="30823" y="1303"/>
                    <a:pt x="30594" y="1777"/>
                  </a:cubicBezTo>
                  <a:cubicBezTo>
                    <a:pt x="30385" y="2211"/>
                    <a:pt x="30180" y="2957"/>
                    <a:pt x="30397" y="4043"/>
                  </a:cubicBezTo>
                  <a:cubicBezTo>
                    <a:pt x="30591" y="5015"/>
                    <a:pt x="31170" y="6002"/>
                    <a:pt x="31983" y="6751"/>
                  </a:cubicBezTo>
                  <a:cubicBezTo>
                    <a:pt x="32722" y="7429"/>
                    <a:pt x="33565" y="7827"/>
                    <a:pt x="34259" y="7827"/>
                  </a:cubicBezTo>
                  <a:cubicBezTo>
                    <a:pt x="34291" y="7827"/>
                    <a:pt x="34325" y="7825"/>
                    <a:pt x="34358" y="7824"/>
                  </a:cubicBezTo>
                  <a:lnTo>
                    <a:pt x="34355" y="7773"/>
                  </a:lnTo>
                  <a:cubicBezTo>
                    <a:pt x="34317" y="7776"/>
                    <a:pt x="34280" y="7777"/>
                    <a:pt x="34242" y="7777"/>
                  </a:cubicBezTo>
                  <a:cubicBezTo>
                    <a:pt x="32590" y="7776"/>
                    <a:pt x="30792" y="5757"/>
                    <a:pt x="30447" y="4033"/>
                  </a:cubicBezTo>
                  <a:cubicBezTo>
                    <a:pt x="30035" y="1986"/>
                    <a:pt x="31131" y="1131"/>
                    <a:pt x="31142" y="1122"/>
                  </a:cubicBezTo>
                  <a:lnTo>
                    <a:pt x="31111" y="1083"/>
                  </a:lnTo>
                  <a:close/>
                  <a:moveTo>
                    <a:pt x="3845" y="5365"/>
                  </a:moveTo>
                  <a:cubicBezTo>
                    <a:pt x="3811" y="5365"/>
                    <a:pt x="3776" y="5368"/>
                    <a:pt x="3741" y="5373"/>
                  </a:cubicBezTo>
                  <a:cubicBezTo>
                    <a:pt x="2016" y="5629"/>
                    <a:pt x="1845" y="6677"/>
                    <a:pt x="1835" y="7014"/>
                  </a:cubicBezTo>
                  <a:cubicBezTo>
                    <a:pt x="1832" y="7070"/>
                    <a:pt x="1838" y="7128"/>
                    <a:pt x="1851" y="7185"/>
                  </a:cubicBezTo>
                  <a:cubicBezTo>
                    <a:pt x="2121" y="8391"/>
                    <a:pt x="3040" y="8774"/>
                    <a:pt x="3734" y="8888"/>
                  </a:cubicBezTo>
                  <a:cubicBezTo>
                    <a:pt x="3772" y="8894"/>
                    <a:pt x="3811" y="8897"/>
                    <a:pt x="3848" y="8897"/>
                  </a:cubicBezTo>
                  <a:cubicBezTo>
                    <a:pt x="4240" y="8897"/>
                    <a:pt x="4569" y="8575"/>
                    <a:pt x="4569" y="8169"/>
                  </a:cubicBezTo>
                  <a:lnTo>
                    <a:pt x="4569" y="6094"/>
                  </a:lnTo>
                  <a:cubicBezTo>
                    <a:pt x="4569" y="5687"/>
                    <a:pt x="4238" y="5365"/>
                    <a:pt x="3845" y="5365"/>
                  </a:cubicBezTo>
                  <a:close/>
                  <a:moveTo>
                    <a:pt x="33457" y="7947"/>
                  </a:moveTo>
                  <a:cubicBezTo>
                    <a:pt x="33154" y="7947"/>
                    <a:pt x="32891" y="8163"/>
                    <a:pt x="32837" y="8463"/>
                  </a:cubicBezTo>
                  <a:cubicBezTo>
                    <a:pt x="32725" y="9086"/>
                    <a:pt x="32669" y="10084"/>
                    <a:pt x="33366" y="10376"/>
                  </a:cubicBezTo>
                  <a:cubicBezTo>
                    <a:pt x="34403" y="10812"/>
                    <a:pt x="35353" y="11210"/>
                    <a:pt x="35353" y="11210"/>
                  </a:cubicBezTo>
                  <a:cubicBezTo>
                    <a:pt x="35353" y="11210"/>
                    <a:pt x="35138" y="8929"/>
                    <a:pt x="34420" y="7947"/>
                  </a:cubicBezTo>
                  <a:close/>
                  <a:moveTo>
                    <a:pt x="16366" y="102"/>
                  </a:moveTo>
                  <a:lnTo>
                    <a:pt x="16366" y="19700"/>
                  </a:lnTo>
                  <a:lnTo>
                    <a:pt x="1741" y="19700"/>
                  </a:lnTo>
                  <a:cubicBezTo>
                    <a:pt x="1879" y="19164"/>
                    <a:pt x="2737" y="15417"/>
                    <a:pt x="336" y="13229"/>
                  </a:cubicBezTo>
                  <a:cubicBezTo>
                    <a:pt x="187" y="13093"/>
                    <a:pt x="101" y="12904"/>
                    <a:pt x="101" y="12707"/>
                  </a:cubicBezTo>
                  <a:lnTo>
                    <a:pt x="101" y="7753"/>
                  </a:lnTo>
                  <a:cubicBezTo>
                    <a:pt x="101" y="7359"/>
                    <a:pt x="248" y="6980"/>
                    <a:pt x="514" y="6689"/>
                  </a:cubicBezTo>
                  <a:cubicBezTo>
                    <a:pt x="1797" y="5281"/>
                    <a:pt x="6209" y="646"/>
                    <a:pt x="9086" y="102"/>
                  </a:cubicBezTo>
                  <a:close/>
                  <a:moveTo>
                    <a:pt x="24574" y="102"/>
                  </a:moveTo>
                  <a:cubicBezTo>
                    <a:pt x="24735" y="102"/>
                    <a:pt x="25698" y="131"/>
                    <a:pt x="26748" y="845"/>
                  </a:cubicBezTo>
                  <a:cubicBezTo>
                    <a:pt x="28666" y="2151"/>
                    <a:pt x="29395" y="4696"/>
                    <a:pt x="29669" y="6601"/>
                  </a:cubicBezTo>
                  <a:lnTo>
                    <a:pt x="29969" y="8735"/>
                  </a:lnTo>
                  <a:lnTo>
                    <a:pt x="29969" y="10419"/>
                  </a:lnTo>
                  <a:cubicBezTo>
                    <a:pt x="29969" y="11031"/>
                    <a:pt x="29534" y="11558"/>
                    <a:pt x="28933" y="11671"/>
                  </a:cubicBezTo>
                  <a:cubicBezTo>
                    <a:pt x="27678" y="11907"/>
                    <a:pt x="25959" y="12522"/>
                    <a:pt x="24890" y="14109"/>
                  </a:cubicBezTo>
                  <a:cubicBezTo>
                    <a:pt x="23953" y="15502"/>
                    <a:pt x="23710" y="17382"/>
                    <a:pt x="24169" y="19700"/>
                  </a:cubicBezTo>
                  <a:lnTo>
                    <a:pt x="16466" y="19700"/>
                  </a:lnTo>
                  <a:lnTo>
                    <a:pt x="16466" y="102"/>
                  </a:lnTo>
                  <a:lnTo>
                    <a:pt x="24551" y="102"/>
                  </a:lnTo>
                  <a:cubicBezTo>
                    <a:pt x="24552" y="102"/>
                    <a:pt x="24560" y="102"/>
                    <a:pt x="24574" y="102"/>
                  </a:cubicBezTo>
                  <a:close/>
                  <a:moveTo>
                    <a:pt x="24592" y="1"/>
                  </a:moveTo>
                  <a:cubicBezTo>
                    <a:pt x="24568" y="1"/>
                    <a:pt x="24553" y="1"/>
                    <a:pt x="24548" y="2"/>
                  </a:cubicBezTo>
                  <a:lnTo>
                    <a:pt x="16366" y="2"/>
                  </a:lnTo>
                  <a:lnTo>
                    <a:pt x="9078" y="3"/>
                  </a:lnTo>
                  <a:cubicBezTo>
                    <a:pt x="6159" y="553"/>
                    <a:pt x="1728" y="5207"/>
                    <a:pt x="439" y="6621"/>
                  </a:cubicBezTo>
                  <a:cubicBezTo>
                    <a:pt x="157" y="6932"/>
                    <a:pt x="1" y="7333"/>
                    <a:pt x="1" y="7753"/>
                  </a:cubicBezTo>
                  <a:lnTo>
                    <a:pt x="1" y="12707"/>
                  </a:lnTo>
                  <a:cubicBezTo>
                    <a:pt x="1" y="12932"/>
                    <a:pt x="98" y="13150"/>
                    <a:pt x="268" y="13304"/>
                  </a:cubicBezTo>
                  <a:cubicBezTo>
                    <a:pt x="2799" y="15610"/>
                    <a:pt x="1637" y="19695"/>
                    <a:pt x="1626" y="19736"/>
                  </a:cubicBezTo>
                  <a:lnTo>
                    <a:pt x="1608" y="19800"/>
                  </a:lnTo>
                  <a:lnTo>
                    <a:pt x="24291" y="19800"/>
                  </a:lnTo>
                  <a:lnTo>
                    <a:pt x="24280" y="19741"/>
                  </a:lnTo>
                  <a:cubicBezTo>
                    <a:pt x="23810" y="17423"/>
                    <a:pt x="24044" y="15547"/>
                    <a:pt x="24974" y="14164"/>
                  </a:cubicBezTo>
                  <a:cubicBezTo>
                    <a:pt x="26023" y="12607"/>
                    <a:pt x="27714" y="12003"/>
                    <a:pt x="28951" y="11770"/>
                  </a:cubicBezTo>
                  <a:cubicBezTo>
                    <a:pt x="29599" y="11649"/>
                    <a:pt x="30069" y="11080"/>
                    <a:pt x="30069" y="10419"/>
                  </a:cubicBezTo>
                  <a:lnTo>
                    <a:pt x="30069" y="8730"/>
                  </a:lnTo>
                  <a:lnTo>
                    <a:pt x="29770" y="6587"/>
                  </a:lnTo>
                  <a:cubicBezTo>
                    <a:pt x="29491" y="4660"/>
                    <a:pt x="28751" y="2084"/>
                    <a:pt x="26799" y="759"/>
                  </a:cubicBezTo>
                  <a:cubicBezTo>
                    <a:pt x="25749" y="47"/>
                    <a:pt x="24807" y="1"/>
                    <a:pt x="24592"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5" name="Google Shape;585;p12"/>
            <p:cNvGrpSpPr/>
            <p:nvPr/>
          </p:nvGrpSpPr>
          <p:grpSpPr>
            <a:xfrm>
              <a:off x="3155185" y="379546"/>
              <a:ext cx="1447830" cy="2432452"/>
              <a:chOff x="6484504" y="1911584"/>
              <a:chExt cx="1935860" cy="3252376"/>
            </a:xfrm>
          </p:grpSpPr>
          <p:sp>
            <p:nvSpPr>
              <p:cNvPr id="586" name="Google Shape;586;p12"/>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12"/>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12"/>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12"/>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12"/>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12"/>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12"/>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dk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 name="Google Shape;593;p12"/>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12"/>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12"/>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12"/>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12"/>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12"/>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12"/>
              <p:cNvSpPr/>
              <p:nvPr/>
            </p:nvSpPr>
            <p:spPr>
              <a:xfrm>
                <a:off x="6754038" y="3146663"/>
                <a:ext cx="1666326" cy="2017297"/>
              </a:xfrm>
              <a:custGeom>
                <a:avLst/>
                <a:gdLst/>
                <a:ahLst/>
                <a:cxnLst/>
                <a:rect l="l" t="t" r="r" b="b"/>
                <a:pathLst>
                  <a:path w="25353" h="30693" extrusionOk="0">
                    <a:moveTo>
                      <a:pt x="12053" y="0"/>
                    </a:moveTo>
                    <a:cubicBezTo>
                      <a:pt x="12007" y="0"/>
                      <a:pt x="11971" y="36"/>
                      <a:pt x="11971" y="81"/>
                    </a:cubicBezTo>
                    <a:lnTo>
                      <a:pt x="11971" y="8453"/>
                    </a:lnTo>
                    <a:cubicBezTo>
                      <a:pt x="11971" y="8498"/>
                      <a:pt x="12007" y="8535"/>
                      <a:pt x="12053" y="8535"/>
                    </a:cubicBezTo>
                    <a:lnTo>
                      <a:pt x="12936" y="8535"/>
                    </a:lnTo>
                    <a:cubicBezTo>
                      <a:pt x="12959" y="8794"/>
                      <a:pt x="12981" y="9051"/>
                      <a:pt x="13003" y="9309"/>
                    </a:cubicBezTo>
                    <a:cubicBezTo>
                      <a:pt x="13195" y="11609"/>
                      <a:pt x="13319" y="13920"/>
                      <a:pt x="13292" y="16228"/>
                    </a:cubicBezTo>
                    <a:cubicBezTo>
                      <a:pt x="13280" y="17378"/>
                      <a:pt x="13230" y="18529"/>
                      <a:pt x="13092" y="19670"/>
                    </a:cubicBezTo>
                    <a:cubicBezTo>
                      <a:pt x="13083" y="19735"/>
                      <a:pt x="13076" y="19799"/>
                      <a:pt x="13068" y="19862"/>
                    </a:cubicBezTo>
                    <a:cubicBezTo>
                      <a:pt x="13066" y="19868"/>
                      <a:pt x="13066" y="19874"/>
                      <a:pt x="13065" y="19878"/>
                    </a:cubicBezTo>
                    <a:cubicBezTo>
                      <a:pt x="13065" y="19882"/>
                      <a:pt x="13063" y="19886"/>
                      <a:pt x="13063" y="19892"/>
                    </a:cubicBezTo>
                    <a:cubicBezTo>
                      <a:pt x="13059" y="19923"/>
                      <a:pt x="13055" y="19956"/>
                      <a:pt x="13049" y="19987"/>
                    </a:cubicBezTo>
                    <a:cubicBezTo>
                      <a:pt x="13031" y="20120"/>
                      <a:pt x="13010" y="20253"/>
                      <a:pt x="12988" y="20384"/>
                    </a:cubicBezTo>
                    <a:cubicBezTo>
                      <a:pt x="12949" y="20616"/>
                      <a:pt x="12905" y="20848"/>
                      <a:pt x="12853" y="21077"/>
                    </a:cubicBezTo>
                    <a:cubicBezTo>
                      <a:pt x="12761" y="21491"/>
                      <a:pt x="12641" y="21895"/>
                      <a:pt x="12487" y="22291"/>
                    </a:cubicBezTo>
                    <a:cubicBezTo>
                      <a:pt x="12485" y="22296"/>
                      <a:pt x="12481" y="22305"/>
                      <a:pt x="12478" y="22313"/>
                    </a:cubicBezTo>
                    <a:cubicBezTo>
                      <a:pt x="12472" y="22326"/>
                      <a:pt x="12467" y="22339"/>
                      <a:pt x="12461" y="22353"/>
                    </a:cubicBezTo>
                    <a:cubicBezTo>
                      <a:pt x="12443" y="22394"/>
                      <a:pt x="12424" y="22433"/>
                      <a:pt x="12405" y="22474"/>
                    </a:cubicBezTo>
                    <a:cubicBezTo>
                      <a:pt x="12365" y="22558"/>
                      <a:pt x="12321" y="22640"/>
                      <a:pt x="12276" y="22720"/>
                    </a:cubicBezTo>
                    <a:cubicBezTo>
                      <a:pt x="12235" y="22790"/>
                      <a:pt x="12193" y="22859"/>
                      <a:pt x="12147" y="22925"/>
                    </a:cubicBezTo>
                    <a:cubicBezTo>
                      <a:pt x="12129" y="22952"/>
                      <a:pt x="12108" y="22980"/>
                      <a:pt x="12088" y="23007"/>
                    </a:cubicBezTo>
                    <a:cubicBezTo>
                      <a:pt x="12077" y="23020"/>
                      <a:pt x="12067" y="23034"/>
                      <a:pt x="12055" y="23047"/>
                    </a:cubicBezTo>
                    <a:cubicBezTo>
                      <a:pt x="12010" y="23102"/>
                      <a:pt x="11961" y="23154"/>
                      <a:pt x="11908" y="23202"/>
                    </a:cubicBezTo>
                    <a:cubicBezTo>
                      <a:pt x="11884" y="23226"/>
                      <a:pt x="11858" y="23249"/>
                      <a:pt x="11832" y="23272"/>
                    </a:cubicBezTo>
                    <a:cubicBezTo>
                      <a:pt x="11827" y="23277"/>
                      <a:pt x="11821" y="23282"/>
                      <a:pt x="11817" y="23284"/>
                    </a:cubicBezTo>
                    <a:cubicBezTo>
                      <a:pt x="11812" y="23287"/>
                      <a:pt x="11807" y="23291"/>
                      <a:pt x="11800" y="23296"/>
                    </a:cubicBezTo>
                    <a:cubicBezTo>
                      <a:pt x="11745" y="23331"/>
                      <a:pt x="11691" y="23366"/>
                      <a:pt x="11631" y="23397"/>
                    </a:cubicBezTo>
                    <a:cubicBezTo>
                      <a:pt x="11589" y="23420"/>
                      <a:pt x="11544" y="23440"/>
                      <a:pt x="11500" y="23460"/>
                    </a:cubicBezTo>
                    <a:cubicBezTo>
                      <a:pt x="11479" y="23469"/>
                      <a:pt x="11385" y="23511"/>
                      <a:pt x="11386" y="23511"/>
                    </a:cubicBezTo>
                    <a:cubicBezTo>
                      <a:pt x="11387" y="23511"/>
                      <a:pt x="11387" y="23511"/>
                      <a:pt x="11387" y="23511"/>
                    </a:cubicBezTo>
                    <a:lnTo>
                      <a:pt x="11387" y="23511"/>
                    </a:lnTo>
                    <a:cubicBezTo>
                      <a:pt x="10364" y="23933"/>
                      <a:pt x="9251" y="24149"/>
                      <a:pt x="8170" y="24361"/>
                    </a:cubicBezTo>
                    <a:cubicBezTo>
                      <a:pt x="6902" y="24609"/>
                      <a:pt x="5627" y="24815"/>
                      <a:pt x="4365" y="25084"/>
                    </a:cubicBezTo>
                    <a:cubicBezTo>
                      <a:pt x="3323" y="25304"/>
                      <a:pt x="2235" y="25543"/>
                      <a:pt x="1288" y="26045"/>
                    </a:cubicBezTo>
                    <a:cubicBezTo>
                      <a:pt x="605" y="26407"/>
                      <a:pt x="0" y="27024"/>
                      <a:pt x="202" y="27857"/>
                    </a:cubicBezTo>
                    <a:cubicBezTo>
                      <a:pt x="396" y="28653"/>
                      <a:pt x="1141" y="29272"/>
                      <a:pt x="1815" y="29665"/>
                    </a:cubicBezTo>
                    <a:cubicBezTo>
                      <a:pt x="3051" y="30385"/>
                      <a:pt x="4528" y="30692"/>
                      <a:pt x="5984" y="30692"/>
                    </a:cubicBezTo>
                    <a:cubicBezTo>
                      <a:pt x="6630" y="30692"/>
                      <a:pt x="7272" y="30632"/>
                      <a:pt x="7887" y="30520"/>
                    </a:cubicBezTo>
                    <a:cubicBezTo>
                      <a:pt x="10171" y="30104"/>
                      <a:pt x="12284" y="28781"/>
                      <a:pt x="13311" y="26648"/>
                    </a:cubicBezTo>
                    <a:cubicBezTo>
                      <a:pt x="13602" y="26043"/>
                      <a:pt x="13811" y="25402"/>
                      <a:pt x="13934" y="24742"/>
                    </a:cubicBezTo>
                    <a:cubicBezTo>
                      <a:pt x="14013" y="24318"/>
                      <a:pt x="14056" y="23889"/>
                      <a:pt x="14130" y="23467"/>
                    </a:cubicBezTo>
                    <a:cubicBezTo>
                      <a:pt x="14208" y="23034"/>
                      <a:pt x="14303" y="22606"/>
                      <a:pt x="14417" y="22183"/>
                    </a:cubicBezTo>
                    <a:cubicBezTo>
                      <a:pt x="14810" y="20727"/>
                      <a:pt x="15441" y="19337"/>
                      <a:pt x="16350" y="18131"/>
                    </a:cubicBezTo>
                    <a:cubicBezTo>
                      <a:pt x="17032" y="17225"/>
                      <a:pt x="17892" y="16432"/>
                      <a:pt x="18884" y="15882"/>
                    </a:cubicBezTo>
                    <a:cubicBezTo>
                      <a:pt x="18991" y="15823"/>
                      <a:pt x="19100" y="15766"/>
                      <a:pt x="19210" y="15712"/>
                    </a:cubicBezTo>
                    <a:cubicBezTo>
                      <a:pt x="19264" y="15687"/>
                      <a:pt x="19319" y="15662"/>
                      <a:pt x="19373" y="15638"/>
                    </a:cubicBezTo>
                    <a:cubicBezTo>
                      <a:pt x="19400" y="15625"/>
                      <a:pt x="19427" y="15614"/>
                      <a:pt x="19454" y="15602"/>
                    </a:cubicBezTo>
                    <a:cubicBezTo>
                      <a:pt x="19463" y="15598"/>
                      <a:pt x="19468" y="15595"/>
                      <a:pt x="19471" y="15594"/>
                    </a:cubicBezTo>
                    <a:cubicBezTo>
                      <a:pt x="19476" y="15592"/>
                      <a:pt x="19486" y="15588"/>
                      <a:pt x="19502" y="15582"/>
                    </a:cubicBezTo>
                    <a:cubicBezTo>
                      <a:pt x="19707" y="15502"/>
                      <a:pt x="19916" y="15428"/>
                      <a:pt x="20129" y="15372"/>
                    </a:cubicBezTo>
                    <a:cubicBezTo>
                      <a:pt x="20230" y="15345"/>
                      <a:pt x="20330" y="15321"/>
                      <a:pt x="20432" y="15301"/>
                    </a:cubicBezTo>
                    <a:cubicBezTo>
                      <a:pt x="20481" y="15291"/>
                      <a:pt x="20531" y="15283"/>
                      <a:pt x="20580" y="15274"/>
                    </a:cubicBezTo>
                    <a:cubicBezTo>
                      <a:pt x="20599" y="15271"/>
                      <a:pt x="20619" y="15268"/>
                      <a:pt x="20639" y="15265"/>
                    </a:cubicBezTo>
                    <a:lnTo>
                      <a:pt x="20639" y="15265"/>
                    </a:lnTo>
                    <a:cubicBezTo>
                      <a:pt x="20613" y="15270"/>
                      <a:pt x="20604" y="15271"/>
                      <a:pt x="20605" y="15271"/>
                    </a:cubicBezTo>
                    <a:cubicBezTo>
                      <a:pt x="20606" y="15271"/>
                      <a:pt x="20662" y="15263"/>
                      <a:pt x="20678" y="15262"/>
                    </a:cubicBezTo>
                    <a:cubicBezTo>
                      <a:pt x="20807" y="15248"/>
                      <a:pt x="20938" y="15240"/>
                      <a:pt x="21068" y="15240"/>
                    </a:cubicBezTo>
                    <a:cubicBezTo>
                      <a:pt x="21121" y="15240"/>
                      <a:pt x="21174" y="15242"/>
                      <a:pt x="21226" y="15245"/>
                    </a:cubicBezTo>
                    <a:cubicBezTo>
                      <a:pt x="21270" y="15246"/>
                      <a:pt x="21312" y="15250"/>
                      <a:pt x="21356" y="15254"/>
                    </a:cubicBezTo>
                    <a:cubicBezTo>
                      <a:pt x="21360" y="15254"/>
                      <a:pt x="21365" y="15256"/>
                      <a:pt x="21370" y="15256"/>
                    </a:cubicBezTo>
                    <a:cubicBezTo>
                      <a:pt x="21380" y="15256"/>
                      <a:pt x="21393" y="15257"/>
                      <a:pt x="21403" y="15260"/>
                    </a:cubicBezTo>
                    <a:cubicBezTo>
                      <a:pt x="21405" y="15260"/>
                      <a:pt x="21408" y="15260"/>
                      <a:pt x="21410" y="15261"/>
                    </a:cubicBezTo>
                    <a:lnTo>
                      <a:pt x="21410" y="15261"/>
                    </a:lnTo>
                    <a:cubicBezTo>
                      <a:pt x="21488" y="15275"/>
                      <a:pt x="21566" y="15289"/>
                      <a:pt x="21643" y="15310"/>
                    </a:cubicBezTo>
                    <a:cubicBezTo>
                      <a:pt x="21654" y="15312"/>
                      <a:pt x="21666" y="15315"/>
                      <a:pt x="21677" y="15320"/>
                    </a:cubicBezTo>
                    <a:cubicBezTo>
                      <a:pt x="21599" y="15461"/>
                      <a:pt x="21547" y="15560"/>
                      <a:pt x="21547" y="15560"/>
                    </a:cubicBezTo>
                    <a:cubicBezTo>
                      <a:pt x="21503" y="15623"/>
                      <a:pt x="22555" y="16060"/>
                      <a:pt x="23057" y="16207"/>
                    </a:cubicBezTo>
                    <a:cubicBezTo>
                      <a:pt x="23081" y="16279"/>
                      <a:pt x="23137" y="16340"/>
                      <a:pt x="23219" y="16364"/>
                    </a:cubicBezTo>
                    <a:lnTo>
                      <a:pt x="23222" y="16364"/>
                    </a:lnTo>
                    <a:cubicBezTo>
                      <a:pt x="23244" y="16371"/>
                      <a:pt x="23266" y="16374"/>
                      <a:pt x="23289" y="16374"/>
                    </a:cubicBezTo>
                    <a:cubicBezTo>
                      <a:pt x="23315" y="16374"/>
                      <a:pt x="23341" y="16370"/>
                      <a:pt x="23366" y="16361"/>
                    </a:cubicBezTo>
                    <a:cubicBezTo>
                      <a:pt x="23629" y="16275"/>
                      <a:pt x="24556" y="15963"/>
                      <a:pt x="25174" y="15655"/>
                    </a:cubicBezTo>
                    <a:cubicBezTo>
                      <a:pt x="25348" y="15567"/>
                      <a:pt x="25352" y="15317"/>
                      <a:pt x="25180" y="15225"/>
                    </a:cubicBezTo>
                    <a:cubicBezTo>
                      <a:pt x="24915" y="15085"/>
                      <a:pt x="24495" y="14921"/>
                      <a:pt x="23909" y="14863"/>
                    </a:cubicBezTo>
                    <a:cubicBezTo>
                      <a:pt x="23900" y="14862"/>
                      <a:pt x="23891" y="14862"/>
                      <a:pt x="23882" y="14862"/>
                    </a:cubicBezTo>
                    <a:cubicBezTo>
                      <a:pt x="23803" y="14862"/>
                      <a:pt x="23727" y="14901"/>
                      <a:pt x="23681" y="14968"/>
                    </a:cubicBezTo>
                    <a:cubicBezTo>
                      <a:pt x="23212" y="14746"/>
                      <a:pt x="22327" y="14361"/>
                      <a:pt x="22272" y="14347"/>
                    </a:cubicBezTo>
                    <a:cubicBezTo>
                      <a:pt x="22272" y="14347"/>
                      <a:pt x="22271" y="14347"/>
                      <a:pt x="22271" y="14347"/>
                    </a:cubicBezTo>
                    <a:cubicBezTo>
                      <a:pt x="22244" y="14347"/>
                      <a:pt x="22150" y="14488"/>
                      <a:pt x="22039" y="14675"/>
                    </a:cubicBezTo>
                    <a:cubicBezTo>
                      <a:pt x="21727" y="14562"/>
                      <a:pt x="21396" y="14515"/>
                      <a:pt x="21062" y="14515"/>
                    </a:cubicBezTo>
                    <a:cubicBezTo>
                      <a:pt x="20725" y="14515"/>
                      <a:pt x="20385" y="14563"/>
                      <a:pt x="20063" y="14640"/>
                    </a:cubicBezTo>
                    <a:cubicBezTo>
                      <a:pt x="19049" y="14880"/>
                      <a:pt x="18124" y="15423"/>
                      <a:pt x="17322" y="16077"/>
                    </a:cubicBezTo>
                    <a:cubicBezTo>
                      <a:pt x="14981" y="17984"/>
                      <a:pt x="13740" y="20971"/>
                      <a:pt x="13332" y="23899"/>
                    </a:cubicBezTo>
                    <a:cubicBezTo>
                      <a:pt x="13239" y="24565"/>
                      <a:pt x="13103" y="25263"/>
                      <a:pt x="12846" y="25915"/>
                    </a:cubicBezTo>
                    <a:cubicBezTo>
                      <a:pt x="12668" y="26370"/>
                      <a:pt x="12306" y="27006"/>
                      <a:pt x="12015" y="27376"/>
                    </a:cubicBezTo>
                    <a:cubicBezTo>
                      <a:pt x="11318" y="28263"/>
                      <a:pt x="10484" y="28863"/>
                      <a:pt x="9445" y="29310"/>
                    </a:cubicBezTo>
                    <a:cubicBezTo>
                      <a:pt x="9439" y="29313"/>
                      <a:pt x="9435" y="29314"/>
                      <a:pt x="9431" y="29316"/>
                    </a:cubicBezTo>
                    <a:cubicBezTo>
                      <a:pt x="9425" y="29318"/>
                      <a:pt x="9418" y="29321"/>
                      <a:pt x="9407" y="29326"/>
                    </a:cubicBezTo>
                    <a:cubicBezTo>
                      <a:pt x="9376" y="29338"/>
                      <a:pt x="9344" y="29351"/>
                      <a:pt x="9313" y="29364"/>
                    </a:cubicBezTo>
                    <a:cubicBezTo>
                      <a:pt x="9251" y="29388"/>
                      <a:pt x="9188" y="29412"/>
                      <a:pt x="9124" y="29434"/>
                    </a:cubicBezTo>
                    <a:cubicBezTo>
                      <a:pt x="8987" y="29485"/>
                      <a:pt x="8848" y="29532"/>
                      <a:pt x="8708" y="29574"/>
                    </a:cubicBezTo>
                    <a:cubicBezTo>
                      <a:pt x="8451" y="29653"/>
                      <a:pt x="8190" y="29720"/>
                      <a:pt x="7925" y="29775"/>
                    </a:cubicBezTo>
                    <a:cubicBezTo>
                      <a:pt x="7374" y="29891"/>
                      <a:pt x="6953" y="29939"/>
                      <a:pt x="6363" y="29957"/>
                    </a:cubicBezTo>
                    <a:cubicBezTo>
                      <a:pt x="6262" y="29960"/>
                      <a:pt x="6161" y="29962"/>
                      <a:pt x="6059" y="29962"/>
                    </a:cubicBezTo>
                    <a:cubicBezTo>
                      <a:pt x="5639" y="29962"/>
                      <a:pt x="5218" y="29936"/>
                      <a:pt x="4800" y="29881"/>
                    </a:cubicBezTo>
                    <a:cubicBezTo>
                      <a:pt x="4803" y="29881"/>
                      <a:pt x="4704" y="29867"/>
                      <a:pt x="4686" y="29864"/>
                    </a:cubicBezTo>
                    <a:cubicBezTo>
                      <a:pt x="4623" y="29854"/>
                      <a:pt x="4561" y="29844"/>
                      <a:pt x="4500" y="29833"/>
                    </a:cubicBezTo>
                    <a:cubicBezTo>
                      <a:pt x="4368" y="29810"/>
                      <a:pt x="4236" y="29785"/>
                      <a:pt x="4106" y="29755"/>
                    </a:cubicBezTo>
                    <a:cubicBezTo>
                      <a:pt x="3872" y="29704"/>
                      <a:pt x="3640" y="29644"/>
                      <a:pt x="3411" y="29571"/>
                    </a:cubicBezTo>
                    <a:cubicBezTo>
                      <a:pt x="3300" y="29536"/>
                      <a:pt x="3192" y="29499"/>
                      <a:pt x="3083" y="29460"/>
                    </a:cubicBezTo>
                    <a:cubicBezTo>
                      <a:pt x="3029" y="29440"/>
                      <a:pt x="2975" y="29420"/>
                      <a:pt x="2923" y="29399"/>
                    </a:cubicBezTo>
                    <a:cubicBezTo>
                      <a:pt x="2896" y="29389"/>
                      <a:pt x="2871" y="29379"/>
                      <a:pt x="2845" y="29368"/>
                    </a:cubicBezTo>
                    <a:cubicBezTo>
                      <a:pt x="2833" y="29364"/>
                      <a:pt x="2824" y="29359"/>
                      <a:pt x="2817" y="29358"/>
                    </a:cubicBezTo>
                    <a:cubicBezTo>
                      <a:pt x="2816" y="29357"/>
                      <a:pt x="2811" y="29354"/>
                      <a:pt x="2803" y="29351"/>
                    </a:cubicBezTo>
                    <a:cubicBezTo>
                      <a:pt x="2606" y="29265"/>
                      <a:pt x="2413" y="29171"/>
                      <a:pt x="2226" y="29064"/>
                    </a:cubicBezTo>
                    <a:cubicBezTo>
                      <a:pt x="2055" y="28966"/>
                      <a:pt x="1891" y="28860"/>
                      <a:pt x="1733" y="28743"/>
                    </a:cubicBezTo>
                    <a:cubicBezTo>
                      <a:pt x="1729" y="28739"/>
                      <a:pt x="1675" y="28697"/>
                      <a:pt x="1662" y="28687"/>
                    </a:cubicBezTo>
                    <a:cubicBezTo>
                      <a:pt x="1625" y="28656"/>
                      <a:pt x="1590" y="28626"/>
                      <a:pt x="1555" y="28595"/>
                    </a:cubicBezTo>
                    <a:cubicBezTo>
                      <a:pt x="1480" y="28528"/>
                      <a:pt x="1408" y="28459"/>
                      <a:pt x="1340" y="28387"/>
                    </a:cubicBezTo>
                    <a:cubicBezTo>
                      <a:pt x="1289" y="28332"/>
                      <a:pt x="1241" y="28277"/>
                      <a:pt x="1194" y="28219"/>
                    </a:cubicBezTo>
                    <a:lnTo>
                      <a:pt x="1194" y="28219"/>
                    </a:lnTo>
                    <a:cubicBezTo>
                      <a:pt x="1195" y="28219"/>
                      <a:pt x="1195" y="28219"/>
                      <a:pt x="1195" y="28219"/>
                    </a:cubicBezTo>
                    <a:cubicBezTo>
                      <a:pt x="1196" y="28219"/>
                      <a:pt x="1146" y="28153"/>
                      <a:pt x="1134" y="28137"/>
                    </a:cubicBezTo>
                    <a:cubicBezTo>
                      <a:pt x="1107" y="28097"/>
                      <a:pt x="1081" y="28058"/>
                      <a:pt x="1056" y="28017"/>
                    </a:cubicBezTo>
                    <a:cubicBezTo>
                      <a:pt x="1030" y="27976"/>
                      <a:pt x="1008" y="27935"/>
                      <a:pt x="985" y="27892"/>
                    </a:cubicBezTo>
                    <a:cubicBezTo>
                      <a:pt x="975" y="27871"/>
                      <a:pt x="946" y="27795"/>
                      <a:pt x="944" y="27795"/>
                    </a:cubicBezTo>
                    <a:cubicBezTo>
                      <a:pt x="944" y="27795"/>
                      <a:pt x="944" y="27795"/>
                      <a:pt x="944" y="27795"/>
                    </a:cubicBezTo>
                    <a:cubicBezTo>
                      <a:pt x="926" y="27730"/>
                      <a:pt x="909" y="27665"/>
                      <a:pt x="889" y="27600"/>
                    </a:cubicBezTo>
                    <a:cubicBezTo>
                      <a:pt x="888" y="27586"/>
                      <a:pt x="885" y="27571"/>
                      <a:pt x="885" y="27559"/>
                    </a:cubicBezTo>
                    <a:cubicBezTo>
                      <a:pt x="885" y="27529"/>
                      <a:pt x="886" y="27499"/>
                      <a:pt x="886" y="27470"/>
                    </a:cubicBezTo>
                    <a:cubicBezTo>
                      <a:pt x="885" y="27464"/>
                      <a:pt x="885" y="27458"/>
                      <a:pt x="885" y="27453"/>
                    </a:cubicBezTo>
                    <a:cubicBezTo>
                      <a:pt x="886" y="27451"/>
                      <a:pt x="886" y="27448"/>
                      <a:pt x="888" y="27447"/>
                    </a:cubicBezTo>
                    <a:cubicBezTo>
                      <a:pt x="898" y="27409"/>
                      <a:pt x="907" y="27369"/>
                      <a:pt x="917" y="27331"/>
                    </a:cubicBezTo>
                    <a:cubicBezTo>
                      <a:pt x="919" y="27324"/>
                      <a:pt x="920" y="27317"/>
                      <a:pt x="922" y="27313"/>
                    </a:cubicBezTo>
                    <a:cubicBezTo>
                      <a:pt x="923" y="27311"/>
                      <a:pt x="924" y="27309"/>
                      <a:pt x="926" y="27306"/>
                    </a:cubicBezTo>
                    <a:cubicBezTo>
                      <a:pt x="944" y="27275"/>
                      <a:pt x="958" y="27242"/>
                      <a:pt x="977" y="27212"/>
                    </a:cubicBezTo>
                    <a:cubicBezTo>
                      <a:pt x="993" y="27186"/>
                      <a:pt x="1012" y="27162"/>
                      <a:pt x="1029" y="27137"/>
                    </a:cubicBezTo>
                    <a:lnTo>
                      <a:pt x="1029" y="27137"/>
                    </a:lnTo>
                    <a:cubicBezTo>
                      <a:pt x="1016" y="27156"/>
                      <a:pt x="1012" y="27164"/>
                      <a:pt x="1013" y="27164"/>
                    </a:cubicBezTo>
                    <a:cubicBezTo>
                      <a:pt x="1015" y="27164"/>
                      <a:pt x="1063" y="27099"/>
                      <a:pt x="1080" y="27081"/>
                    </a:cubicBezTo>
                    <a:cubicBezTo>
                      <a:pt x="1130" y="27026"/>
                      <a:pt x="1186" y="26979"/>
                      <a:pt x="1240" y="26930"/>
                    </a:cubicBezTo>
                    <a:lnTo>
                      <a:pt x="1240" y="26930"/>
                    </a:lnTo>
                    <a:cubicBezTo>
                      <a:pt x="1242" y="26929"/>
                      <a:pt x="1243" y="26928"/>
                      <a:pt x="1244" y="26928"/>
                    </a:cubicBezTo>
                    <a:lnTo>
                      <a:pt x="1244" y="26928"/>
                    </a:lnTo>
                    <a:cubicBezTo>
                      <a:pt x="1246" y="26927"/>
                      <a:pt x="1248" y="26925"/>
                      <a:pt x="1250" y="26923"/>
                    </a:cubicBezTo>
                    <a:lnTo>
                      <a:pt x="1250" y="26923"/>
                    </a:lnTo>
                    <a:cubicBezTo>
                      <a:pt x="1254" y="26921"/>
                      <a:pt x="1257" y="26918"/>
                      <a:pt x="1261" y="26914"/>
                    </a:cubicBezTo>
                    <a:cubicBezTo>
                      <a:pt x="1271" y="26907"/>
                      <a:pt x="1281" y="26899"/>
                      <a:pt x="1281" y="26899"/>
                    </a:cubicBezTo>
                    <a:lnTo>
                      <a:pt x="1281" y="26899"/>
                    </a:lnTo>
                    <a:cubicBezTo>
                      <a:pt x="1281" y="26899"/>
                      <a:pt x="1278" y="26902"/>
                      <a:pt x="1271" y="26907"/>
                    </a:cubicBezTo>
                    <a:cubicBezTo>
                      <a:pt x="1278" y="26903"/>
                      <a:pt x="1283" y="26899"/>
                      <a:pt x="1291" y="26894"/>
                    </a:cubicBezTo>
                    <a:cubicBezTo>
                      <a:pt x="1334" y="26863"/>
                      <a:pt x="1378" y="26834"/>
                      <a:pt x="1422" y="26805"/>
                    </a:cubicBezTo>
                    <a:cubicBezTo>
                      <a:pt x="1594" y="26696"/>
                      <a:pt x="1777" y="26605"/>
                      <a:pt x="1962" y="26523"/>
                    </a:cubicBezTo>
                    <a:cubicBezTo>
                      <a:pt x="1977" y="26516"/>
                      <a:pt x="1993" y="26510"/>
                      <a:pt x="2009" y="26503"/>
                    </a:cubicBezTo>
                    <a:cubicBezTo>
                      <a:pt x="2021" y="26497"/>
                      <a:pt x="2048" y="26486"/>
                      <a:pt x="2055" y="26483"/>
                    </a:cubicBezTo>
                    <a:cubicBezTo>
                      <a:pt x="2110" y="26462"/>
                      <a:pt x="2164" y="26441"/>
                      <a:pt x="2218" y="26419"/>
                    </a:cubicBezTo>
                    <a:cubicBezTo>
                      <a:pt x="2342" y="26373"/>
                      <a:pt x="2467" y="26330"/>
                      <a:pt x="2592" y="26289"/>
                    </a:cubicBezTo>
                    <a:cubicBezTo>
                      <a:pt x="2844" y="26206"/>
                      <a:pt x="3098" y="26133"/>
                      <a:pt x="3353" y="26066"/>
                    </a:cubicBezTo>
                    <a:cubicBezTo>
                      <a:pt x="4566" y="25745"/>
                      <a:pt x="5805" y="25535"/>
                      <a:pt x="7038" y="25308"/>
                    </a:cubicBezTo>
                    <a:cubicBezTo>
                      <a:pt x="8229" y="25091"/>
                      <a:pt x="9431" y="24882"/>
                      <a:pt x="10597" y="24545"/>
                    </a:cubicBezTo>
                    <a:cubicBezTo>
                      <a:pt x="11073" y="24408"/>
                      <a:pt x="11557" y="24251"/>
                      <a:pt x="11999" y="24024"/>
                    </a:cubicBezTo>
                    <a:cubicBezTo>
                      <a:pt x="12299" y="23868"/>
                      <a:pt x="12533" y="23624"/>
                      <a:pt x="12730" y="23354"/>
                    </a:cubicBezTo>
                    <a:cubicBezTo>
                      <a:pt x="13202" y="22708"/>
                      <a:pt x="13428" y="21875"/>
                      <a:pt x="13589" y="21102"/>
                    </a:cubicBezTo>
                    <a:cubicBezTo>
                      <a:pt x="13808" y="20050"/>
                      <a:pt x="13909" y="18973"/>
                      <a:pt x="13967" y="17902"/>
                    </a:cubicBezTo>
                    <a:cubicBezTo>
                      <a:pt x="14092" y="15539"/>
                      <a:pt x="14002" y="13163"/>
                      <a:pt x="13841" y="10804"/>
                    </a:cubicBezTo>
                    <a:cubicBezTo>
                      <a:pt x="13790" y="10046"/>
                      <a:pt x="13730" y="9290"/>
                      <a:pt x="13661" y="8535"/>
                    </a:cubicBezTo>
                    <a:lnTo>
                      <a:pt x="14015" y="8535"/>
                    </a:lnTo>
                    <a:cubicBezTo>
                      <a:pt x="14060" y="8535"/>
                      <a:pt x="14097" y="8498"/>
                      <a:pt x="14097" y="8453"/>
                    </a:cubicBezTo>
                    <a:lnTo>
                      <a:pt x="14097" y="81"/>
                    </a:lnTo>
                    <a:cubicBezTo>
                      <a:pt x="14097" y="36"/>
                      <a:pt x="14060" y="0"/>
                      <a:pt x="1401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0" name="Google Shape;600;p12"/>
            <p:cNvSpPr/>
            <p:nvPr/>
          </p:nvSpPr>
          <p:spPr>
            <a:xfrm>
              <a:off x="4796238" y="1352303"/>
              <a:ext cx="315309" cy="401430"/>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12"/>
            <p:cNvSpPr/>
            <p:nvPr/>
          </p:nvSpPr>
          <p:spPr>
            <a:xfrm flipH="1">
              <a:off x="4286800" y="1169523"/>
              <a:ext cx="232579" cy="296092"/>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12"/>
            <p:cNvSpPr/>
            <p:nvPr/>
          </p:nvSpPr>
          <p:spPr>
            <a:xfrm>
              <a:off x="4524715" y="698423"/>
              <a:ext cx="458114" cy="1021753"/>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3" name="Google Shape;603;p12"/>
          <p:cNvSpPr txBox="1">
            <a:spLocks noGrp="1"/>
          </p:cNvSpPr>
          <p:nvPr>
            <p:ph type="title" idx="2"/>
          </p:nvPr>
        </p:nvSpPr>
        <p:spPr>
          <a:xfrm>
            <a:off x="713250" y="1969635"/>
            <a:ext cx="1356600" cy="951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200"/>
              <a:buNone/>
            </a:pPr>
            <a:r>
              <a:rPr lang="en-US"/>
              <a:t>03</a:t>
            </a:r>
            <a:endParaRPr/>
          </a:p>
        </p:txBody>
      </p:sp>
      <p:sp>
        <p:nvSpPr>
          <p:cNvPr id="604" name="Google Shape;604;p12"/>
          <p:cNvSpPr/>
          <p:nvPr/>
        </p:nvSpPr>
        <p:spPr>
          <a:xfrm>
            <a:off x="713250" y="3011185"/>
            <a:ext cx="7717500" cy="10611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12"/>
          <p:cNvSpPr/>
          <p:nvPr/>
        </p:nvSpPr>
        <p:spPr>
          <a:xfrm rot="-5400000">
            <a:off x="6148927" y="216061"/>
            <a:ext cx="4226946" cy="930116"/>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12"/>
          <p:cNvSpPr txBox="1">
            <a:spLocks noGrp="1"/>
          </p:cNvSpPr>
          <p:nvPr>
            <p:ph type="title"/>
          </p:nvPr>
        </p:nvSpPr>
        <p:spPr>
          <a:xfrm>
            <a:off x="713250" y="3093514"/>
            <a:ext cx="7717500" cy="1637052"/>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200"/>
              <a:buNone/>
            </a:pPr>
            <a:r>
              <a:rPr lang="en-US">
                <a:solidFill>
                  <a:srgbClr val="1A4568"/>
                </a:solidFill>
              </a:rPr>
              <a:t>Product</a:t>
            </a:r>
            <a:br>
              <a:rPr lang="en-US">
                <a:solidFill>
                  <a:srgbClr val="1A4568"/>
                </a:solidFill>
              </a:rPr>
            </a:br>
            <a:r>
              <a:rPr lang="en-US" sz="1600" b="0" i="0" u="none" strike="noStrike" cap="none">
                <a:solidFill>
                  <a:srgbClr val="1A4568"/>
                </a:solidFill>
                <a:latin typeface="Nanum Gothic"/>
                <a:ea typeface="Nanum Gothic"/>
                <a:cs typeface="Nanum Gothic"/>
                <a:sym typeface="Nanum Gothic"/>
              </a:rPr>
              <a:t>Software architecture and documents</a:t>
            </a:r>
            <a:br>
              <a:rPr lang="en-US" sz="1600" b="0" i="0" u="none" strike="noStrike" cap="none">
                <a:solidFill>
                  <a:srgbClr val="1A4568"/>
                </a:solidFill>
                <a:latin typeface="Nanum Gothic"/>
                <a:ea typeface="Nanum Gothic"/>
                <a:cs typeface="Nanum Gothic"/>
                <a:sym typeface="Nanum Gothic"/>
              </a:rPr>
            </a:br>
            <a:endParaRPr/>
          </a:p>
        </p:txBody>
      </p:sp>
      <p:sp>
        <p:nvSpPr>
          <p:cNvPr id="607" name="Google Shape;607;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13"/>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13"/>
          <p:cNvSpPr txBox="1">
            <a:spLocks noGrp="1"/>
          </p:cNvSpPr>
          <p:nvPr>
            <p:ph type="title"/>
          </p:nvPr>
        </p:nvSpPr>
        <p:spPr>
          <a:xfrm>
            <a:off x="527250" y="570934"/>
            <a:ext cx="8089500" cy="60652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System’s architecture</a:t>
            </a:r>
            <a:endParaRPr>
              <a:solidFill>
                <a:srgbClr val="1A4568"/>
              </a:solidFill>
            </a:endParaRPr>
          </a:p>
        </p:txBody>
      </p:sp>
      <p:sp>
        <p:nvSpPr>
          <p:cNvPr id="614" name="Google Shape;614;p13"/>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13"/>
          <p:cNvSpPr/>
          <p:nvPr/>
        </p:nvSpPr>
        <p:spPr>
          <a:xfrm rot="10800000" flipH="1">
            <a:off x="8252818" y="11774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13"/>
          <p:cNvSpPr/>
          <p:nvPr/>
        </p:nvSpPr>
        <p:spPr>
          <a:xfrm flipH="1">
            <a:off x="-44018" y="3932840"/>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17" name="Google Shape;617;p13"/>
          <p:cNvPicPr preferRelativeResize="0"/>
          <p:nvPr/>
        </p:nvPicPr>
        <p:blipFill rotWithShape="1">
          <a:blip r:embed="rId3">
            <a:alphaModFix/>
          </a:blip>
          <a:srcRect t="1811" b="1811"/>
          <a:stretch/>
        </p:blipFill>
        <p:spPr>
          <a:xfrm>
            <a:off x="891182" y="1338095"/>
            <a:ext cx="7361638" cy="3062492"/>
          </a:xfrm>
          <a:prstGeom prst="rect">
            <a:avLst/>
          </a:prstGeom>
          <a:noFill/>
          <a:ln>
            <a:noFill/>
          </a:ln>
        </p:spPr>
      </p:pic>
      <p:sp>
        <p:nvSpPr>
          <p:cNvPr id="618" name="Google Shape;618;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15"/>
          <p:cNvSpPr/>
          <p:nvPr/>
        </p:nvSpPr>
        <p:spPr>
          <a:xfrm>
            <a:off x="527250" y="238930"/>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15"/>
          <p:cNvSpPr txBox="1">
            <a:spLocks noGrp="1"/>
          </p:cNvSpPr>
          <p:nvPr>
            <p:ph type="title"/>
          </p:nvPr>
        </p:nvSpPr>
        <p:spPr>
          <a:xfrm>
            <a:off x="527250" y="237447"/>
            <a:ext cx="8089500" cy="60652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Activity Diagram</a:t>
            </a:r>
            <a:endParaRPr>
              <a:solidFill>
                <a:srgbClr val="1A4568"/>
              </a:solidFill>
            </a:endParaRPr>
          </a:p>
        </p:txBody>
      </p:sp>
      <p:sp>
        <p:nvSpPr>
          <p:cNvPr id="625" name="Google Shape;625;p15"/>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15"/>
          <p:cNvSpPr/>
          <p:nvPr/>
        </p:nvSpPr>
        <p:spPr>
          <a:xfrm rot="10800000" flipH="1">
            <a:off x="8252818" y="11774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15"/>
          <p:cNvSpPr/>
          <p:nvPr/>
        </p:nvSpPr>
        <p:spPr>
          <a:xfrm flipH="1">
            <a:off x="-44018" y="3932840"/>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28" name="Google Shape;628;p15"/>
          <p:cNvPicPr preferRelativeResize="0"/>
          <p:nvPr/>
        </p:nvPicPr>
        <p:blipFill rotWithShape="1">
          <a:blip r:embed="rId3">
            <a:alphaModFix/>
          </a:blip>
          <a:srcRect/>
          <a:stretch/>
        </p:blipFill>
        <p:spPr>
          <a:xfrm>
            <a:off x="2139483" y="906212"/>
            <a:ext cx="4836851" cy="4212742"/>
          </a:xfrm>
          <a:prstGeom prst="rect">
            <a:avLst/>
          </a:prstGeom>
          <a:noFill/>
          <a:ln>
            <a:noFill/>
          </a:ln>
        </p:spPr>
      </p:pic>
      <p:sp>
        <p:nvSpPr>
          <p:cNvPr id="629" name="Google Shape;629;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16"/>
          <p:cNvSpPr/>
          <p:nvPr/>
        </p:nvSpPr>
        <p:spPr>
          <a:xfrm>
            <a:off x="527250" y="2676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16"/>
          <p:cNvSpPr txBox="1">
            <a:spLocks noGrp="1"/>
          </p:cNvSpPr>
          <p:nvPr>
            <p:ph type="title"/>
          </p:nvPr>
        </p:nvSpPr>
        <p:spPr>
          <a:xfrm>
            <a:off x="527250" y="266134"/>
            <a:ext cx="8089500" cy="606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Package Diagram</a:t>
            </a:r>
            <a:endParaRPr>
              <a:solidFill>
                <a:srgbClr val="1A4568"/>
              </a:solidFill>
            </a:endParaRPr>
          </a:p>
        </p:txBody>
      </p:sp>
      <p:sp>
        <p:nvSpPr>
          <p:cNvPr id="636" name="Google Shape;636;p16"/>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16"/>
          <p:cNvSpPr/>
          <p:nvPr/>
        </p:nvSpPr>
        <p:spPr>
          <a:xfrm rot="10800000" flipH="1">
            <a:off x="8252818" y="8726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16"/>
          <p:cNvSpPr/>
          <p:nvPr/>
        </p:nvSpPr>
        <p:spPr>
          <a:xfrm flipH="1">
            <a:off x="-44018" y="3932840"/>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15</a:t>
            </a:fld>
            <a:endParaRPr/>
          </a:p>
        </p:txBody>
      </p:sp>
      <p:pic>
        <p:nvPicPr>
          <p:cNvPr id="640" name="Google Shape;640;p16"/>
          <p:cNvPicPr preferRelativeResize="0"/>
          <p:nvPr/>
        </p:nvPicPr>
        <p:blipFill>
          <a:blip r:embed="rId3">
            <a:alphaModFix/>
          </a:blip>
          <a:stretch>
            <a:fillRect/>
          </a:stretch>
        </p:blipFill>
        <p:spPr>
          <a:xfrm>
            <a:off x="2279712" y="961875"/>
            <a:ext cx="4584574" cy="41156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17"/>
          <p:cNvSpPr/>
          <p:nvPr/>
        </p:nvSpPr>
        <p:spPr>
          <a:xfrm>
            <a:off x="3036750" y="1287400"/>
            <a:ext cx="5396100" cy="132654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46" name="Google Shape;646;p17"/>
          <p:cNvGrpSpPr/>
          <p:nvPr/>
        </p:nvGrpSpPr>
        <p:grpSpPr>
          <a:xfrm>
            <a:off x="-533641" y="2362757"/>
            <a:ext cx="5083715" cy="2780837"/>
            <a:chOff x="-481288" y="2168075"/>
            <a:chExt cx="5439455" cy="2975431"/>
          </a:xfrm>
        </p:grpSpPr>
        <p:sp>
          <p:nvSpPr>
            <p:cNvPr id="647" name="Google Shape;647;p17"/>
            <p:cNvSpPr/>
            <p:nvPr/>
          </p:nvSpPr>
          <p:spPr>
            <a:xfrm flipH="1">
              <a:off x="-481288" y="2237993"/>
              <a:ext cx="5439455" cy="2905430"/>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17"/>
            <p:cNvSpPr/>
            <p:nvPr/>
          </p:nvSpPr>
          <p:spPr>
            <a:xfrm flipH="1">
              <a:off x="-330472" y="2925914"/>
              <a:ext cx="5002279" cy="2217592"/>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17"/>
            <p:cNvSpPr/>
            <p:nvPr/>
          </p:nvSpPr>
          <p:spPr>
            <a:xfrm>
              <a:off x="367656" y="2499274"/>
              <a:ext cx="508313" cy="647218"/>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17"/>
            <p:cNvSpPr/>
            <p:nvPr/>
          </p:nvSpPr>
          <p:spPr>
            <a:xfrm>
              <a:off x="1587130" y="2168075"/>
              <a:ext cx="881741" cy="1122649"/>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51" name="Google Shape;651;p17"/>
          <p:cNvSpPr/>
          <p:nvPr/>
        </p:nvSpPr>
        <p:spPr>
          <a:xfrm flipH="1">
            <a:off x="3360327" y="4333453"/>
            <a:ext cx="1279148" cy="303129"/>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17"/>
          <p:cNvSpPr txBox="1">
            <a:spLocks noGrp="1"/>
          </p:cNvSpPr>
          <p:nvPr>
            <p:ph type="title"/>
          </p:nvPr>
        </p:nvSpPr>
        <p:spPr>
          <a:xfrm>
            <a:off x="3036852" y="1950710"/>
            <a:ext cx="5395896" cy="309900"/>
          </a:xfrm>
          <a:prstGeom prst="rect">
            <a:avLst/>
          </a:prstGeom>
          <a:noFill/>
          <a:ln>
            <a:noFill/>
          </a:ln>
        </p:spPr>
        <p:txBody>
          <a:bodyPr spcFirstLastPara="1" wrap="square" lIns="0" tIns="91425" rIns="91425" bIns="91425" anchor="ctr" anchorCtr="0">
            <a:noAutofit/>
          </a:bodyPr>
          <a:lstStyle/>
          <a:p>
            <a:pPr marL="0" lvl="0" indent="0" algn="ctr" rtl="0">
              <a:lnSpc>
                <a:spcPct val="100000"/>
              </a:lnSpc>
              <a:spcBef>
                <a:spcPts val="0"/>
              </a:spcBef>
              <a:spcAft>
                <a:spcPts val="0"/>
              </a:spcAft>
              <a:buSzPts val="3200"/>
              <a:buNone/>
            </a:pPr>
            <a:r>
              <a:rPr lang="en-US" sz="4800" b="1" i="0" u="none" strike="noStrike" cap="none">
                <a:solidFill>
                  <a:srgbClr val="1A4568"/>
                </a:solidFill>
                <a:latin typeface="Josefin Sans"/>
                <a:ea typeface="Josefin Sans"/>
                <a:cs typeface="Josefin Sans"/>
                <a:sym typeface="Josefin Sans"/>
              </a:rPr>
              <a:t>Verification plan</a:t>
            </a:r>
            <a:br>
              <a:rPr lang="en-US" sz="4800">
                <a:solidFill>
                  <a:srgbClr val="1A4568"/>
                </a:solidFill>
              </a:rPr>
            </a:br>
            <a:endParaRPr sz="4800"/>
          </a:p>
        </p:txBody>
      </p:sp>
      <p:sp>
        <p:nvSpPr>
          <p:cNvPr id="653" name="Google Shape;653;p17"/>
          <p:cNvSpPr txBox="1">
            <a:spLocks noGrp="1"/>
          </p:cNvSpPr>
          <p:nvPr>
            <p:ph type="title" idx="2"/>
          </p:nvPr>
        </p:nvSpPr>
        <p:spPr>
          <a:xfrm>
            <a:off x="7160549" y="539499"/>
            <a:ext cx="1272097" cy="747900"/>
          </a:xfrm>
          <a:prstGeom prst="rect">
            <a:avLst/>
          </a:prstGeom>
          <a:noFill/>
          <a:ln>
            <a:noFill/>
          </a:ln>
        </p:spPr>
        <p:txBody>
          <a:bodyPr spcFirstLastPara="1" wrap="square" lIns="0" tIns="91425" rIns="91425" bIns="91425" anchor="ctr" anchorCtr="0">
            <a:noAutofit/>
          </a:bodyPr>
          <a:lstStyle/>
          <a:p>
            <a:pPr marL="0" lvl="0" indent="0" algn="r" rtl="0">
              <a:lnSpc>
                <a:spcPct val="100000"/>
              </a:lnSpc>
              <a:spcBef>
                <a:spcPts val="0"/>
              </a:spcBef>
              <a:spcAft>
                <a:spcPts val="0"/>
              </a:spcAft>
              <a:buSzPts val="6200"/>
              <a:buNone/>
            </a:pPr>
            <a:r>
              <a:rPr lang="en-US"/>
              <a:t>04</a:t>
            </a:r>
            <a:endParaRPr/>
          </a:p>
        </p:txBody>
      </p:sp>
      <p:grpSp>
        <p:nvGrpSpPr>
          <p:cNvPr id="654" name="Google Shape;654;p17"/>
          <p:cNvGrpSpPr/>
          <p:nvPr/>
        </p:nvGrpSpPr>
        <p:grpSpPr>
          <a:xfrm flipH="1">
            <a:off x="-1941462" y="2728633"/>
            <a:ext cx="5154289" cy="2414614"/>
            <a:chOff x="713225" y="2253700"/>
            <a:chExt cx="5046298" cy="2364024"/>
          </a:xfrm>
        </p:grpSpPr>
        <p:sp>
          <p:nvSpPr>
            <p:cNvPr id="655" name="Google Shape;655;p17"/>
            <p:cNvSpPr/>
            <p:nvPr/>
          </p:nvSpPr>
          <p:spPr>
            <a:xfrm>
              <a:off x="847107" y="2253700"/>
              <a:ext cx="259413" cy="2346494"/>
            </a:xfrm>
            <a:custGeom>
              <a:avLst/>
              <a:gdLst/>
              <a:ahLst/>
              <a:cxnLst/>
              <a:rect l="l" t="t" r="r" b="b"/>
              <a:pathLst>
                <a:path w="3854" h="34861" extrusionOk="0">
                  <a:moveTo>
                    <a:pt x="0" y="0"/>
                  </a:moveTo>
                  <a:lnTo>
                    <a:pt x="0" y="34860"/>
                  </a:lnTo>
                  <a:lnTo>
                    <a:pt x="3853" y="34860"/>
                  </a:lnTo>
                  <a:lnTo>
                    <a:pt x="3853"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17"/>
            <p:cNvSpPr/>
            <p:nvPr/>
          </p:nvSpPr>
          <p:spPr>
            <a:xfrm>
              <a:off x="1106456" y="2253700"/>
              <a:ext cx="658628" cy="2346494"/>
            </a:xfrm>
            <a:custGeom>
              <a:avLst/>
              <a:gdLst/>
              <a:ahLst/>
              <a:cxnLst/>
              <a:rect l="l" t="t" r="r" b="b"/>
              <a:pathLst>
                <a:path w="9785" h="34861" extrusionOk="0">
                  <a:moveTo>
                    <a:pt x="0" y="0"/>
                  </a:moveTo>
                  <a:lnTo>
                    <a:pt x="0" y="34860"/>
                  </a:lnTo>
                  <a:lnTo>
                    <a:pt x="9784" y="34860"/>
                  </a:lnTo>
                  <a:lnTo>
                    <a:pt x="9784" y="0"/>
                  </a:ln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 name="Google Shape;657;p17"/>
            <p:cNvSpPr/>
            <p:nvPr/>
          </p:nvSpPr>
          <p:spPr>
            <a:xfrm>
              <a:off x="1164074" y="2999235"/>
              <a:ext cx="543326" cy="571462"/>
            </a:xfrm>
            <a:custGeom>
              <a:avLst/>
              <a:gdLst/>
              <a:ahLst/>
              <a:cxnLst/>
              <a:rect l="l" t="t" r="r" b="b"/>
              <a:pathLst>
                <a:path w="8072" h="8490" extrusionOk="0">
                  <a:moveTo>
                    <a:pt x="3734" y="1730"/>
                  </a:moveTo>
                  <a:lnTo>
                    <a:pt x="3734" y="2014"/>
                  </a:lnTo>
                  <a:lnTo>
                    <a:pt x="4339" y="2014"/>
                  </a:lnTo>
                  <a:lnTo>
                    <a:pt x="4339" y="1730"/>
                  </a:lnTo>
                  <a:close/>
                  <a:moveTo>
                    <a:pt x="3549" y="2742"/>
                  </a:moveTo>
                  <a:lnTo>
                    <a:pt x="3549" y="3088"/>
                  </a:lnTo>
                  <a:lnTo>
                    <a:pt x="4524" y="3088"/>
                  </a:lnTo>
                  <a:lnTo>
                    <a:pt x="4524" y="2742"/>
                  </a:lnTo>
                  <a:close/>
                  <a:moveTo>
                    <a:pt x="3549" y="3237"/>
                  </a:moveTo>
                  <a:lnTo>
                    <a:pt x="3549" y="3583"/>
                  </a:lnTo>
                  <a:lnTo>
                    <a:pt x="4524" y="3583"/>
                  </a:lnTo>
                  <a:lnTo>
                    <a:pt x="4524" y="3237"/>
                  </a:lnTo>
                  <a:close/>
                  <a:moveTo>
                    <a:pt x="3549" y="3730"/>
                  </a:moveTo>
                  <a:lnTo>
                    <a:pt x="3549" y="4076"/>
                  </a:lnTo>
                  <a:lnTo>
                    <a:pt x="4524" y="4076"/>
                  </a:lnTo>
                  <a:lnTo>
                    <a:pt x="4524" y="3730"/>
                  </a:lnTo>
                  <a:close/>
                  <a:moveTo>
                    <a:pt x="3549" y="4225"/>
                  </a:moveTo>
                  <a:lnTo>
                    <a:pt x="3549" y="4571"/>
                  </a:lnTo>
                  <a:lnTo>
                    <a:pt x="4524" y="4571"/>
                  </a:lnTo>
                  <a:lnTo>
                    <a:pt x="4524" y="4225"/>
                  </a:lnTo>
                  <a:close/>
                  <a:moveTo>
                    <a:pt x="4716" y="2335"/>
                  </a:moveTo>
                  <a:lnTo>
                    <a:pt x="4716" y="4681"/>
                  </a:lnTo>
                  <a:lnTo>
                    <a:pt x="3358" y="4681"/>
                  </a:lnTo>
                  <a:lnTo>
                    <a:pt x="3358" y="2335"/>
                  </a:lnTo>
                  <a:close/>
                  <a:moveTo>
                    <a:pt x="3184" y="2161"/>
                  </a:moveTo>
                  <a:lnTo>
                    <a:pt x="3184" y="4855"/>
                  </a:lnTo>
                  <a:lnTo>
                    <a:pt x="4890" y="4855"/>
                  </a:lnTo>
                  <a:lnTo>
                    <a:pt x="4890" y="2161"/>
                  </a:lnTo>
                  <a:close/>
                  <a:moveTo>
                    <a:pt x="7006" y="964"/>
                  </a:moveTo>
                  <a:cubicBezTo>
                    <a:pt x="7022" y="964"/>
                    <a:pt x="7034" y="977"/>
                    <a:pt x="7034" y="992"/>
                  </a:cubicBezTo>
                  <a:lnTo>
                    <a:pt x="7034" y="5505"/>
                  </a:lnTo>
                  <a:cubicBezTo>
                    <a:pt x="7034" y="5522"/>
                    <a:pt x="7022" y="5535"/>
                    <a:pt x="7006" y="5535"/>
                  </a:cubicBezTo>
                  <a:lnTo>
                    <a:pt x="1068" y="5535"/>
                  </a:lnTo>
                  <a:cubicBezTo>
                    <a:pt x="1053" y="5535"/>
                    <a:pt x="1038" y="5521"/>
                    <a:pt x="1038" y="5505"/>
                  </a:cubicBezTo>
                  <a:lnTo>
                    <a:pt x="1038" y="992"/>
                  </a:lnTo>
                  <a:cubicBezTo>
                    <a:pt x="1038" y="977"/>
                    <a:pt x="1053" y="964"/>
                    <a:pt x="1068" y="964"/>
                  </a:cubicBezTo>
                  <a:close/>
                  <a:moveTo>
                    <a:pt x="1683" y="6020"/>
                  </a:moveTo>
                  <a:lnTo>
                    <a:pt x="1683" y="6691"/>
                  </a:lnTo>
                  <a:lnTo>
                    <a:pt x="1038" y="6691"/>
                  </a:lnTo>
                  <a:lnTo>
                    <a:pt x="1038" y="6020"/>
                  </a:lnTo>
                  <a:close/>
                  <a:moveTo>
                    <a:pt x="2753" y="6020"/>
                  </a:moveTo>
                  <a:lnTo>
                    <a:pt x="2753" y="6691"/>
                  </a:lnTo>
                  <a:lnTo>
                    <a:pt x="2110" y="6691"/>
                  </a:lnTo>
                  <a:lnTo>
                    <a:pt x="2110" y="6020"/>
                  </a:lnTo>
                  <a:close/>
                  <a:moveTo>
                    <a:pt x="3823" y="6020"/>
                  </a:moveTo>
                  <a:lnTo>
                    <a:pt x="3823" y="6691"/>
                  </a:lnTo>
                  <a:lnTo>
                    <a:pt x="3180" y="6691"/>
                  </a:lnTo>
                  <a:lnTo>
                    <a:pt x="3180" y="6020"/>
                  </a:lnTo>
                  <a:close/>
                  <a:moveTo>
                    <a:pt x="4894" y="6020"/>
                  </a:moveTo>
                  <a:lnTo>
                    <a:pt x="4894" y="6691"/>
                  </a:lnTo>
                  <a:lnTo>
                    <a:pt x="4250" y="6691"/>
                  </a:lnTo>
                  <a:lnTo>
                    <a:pt x="4250" y="6020"/>
                  </a:lnTo>
                  <a:close/>
                  <a:moveTo>
                    <a:pt x="5964" y="6020"/>
                  </a:moveTo>
                  <a:lnTo>
                    <a:pt x="5964" y="6691"/>
                  </a:lnTo>
                  <a:lnTo>
                    <a:pt x="5320" y="6691"/>
                  </a:lnTo>
                  <a:lnTo>
                    <a:pt x="5320" y="6020"/>
                  </a:lnTo>
                  <a:close/>
                  <a:moveTo>
                    <a:pt x="7034" y="6020"/>
                  </a:moveTo>
                  <a:lnTo>
                    <a:pt x="7034" y="6691"/>
                  </a:lnTo>
                  <a:lnTo>
                    <a:pt x="6390" y="6691"/>
                  </a:lnTo>
                  <a:lnTo>
                    <a:pt x="6390" y="6020"/>
                  </a:lnTo>
                  <a:close/>
                  <a:moveTo>
                    <a:pt x="1683" y="7178"/>
                  </a:moveTo>
                  <a:lnTo>
                    <a:pt x="1683" y="7848"/>
                  </a:lnTo>
                  <a:lnTo>
                    <a:pt x="1038" y="7848"/>
                  </a:lnTo>
                  <a:lnTo>
                    <a:pt x="1038" y="7178"/>
                  </a:lnTo>
                  <a:close/>
                  <a:moveTo>
                    <a:pt x="2753" y="7178"/>
                  </a:moveTo>
                  <a:lnTo>
                    <a:pt x="2753" y="7848"/>
                  </a:lnTo>
                  <a:lnTo>
                    <a:pt x="2110" y="7848"/>
                  </a:lnTo>
                  <a:lnTo>
                    <a:pt x="2110" y="7178"/>
                  </a:lnTo>
                  <a:close/>
                  <a:moveTo>
                    <a:pt x="3823" y="7178"/>
                  </a:moveTo>
                  <a:lnTo>
                    <a:pt x="3823" y="7848"/>
                  </a:lnTo>
                  <a:lnTo>
                    <a:pt x="3180" y="7848"/>
                  </a:lnTo>
                  <a:lnTo>
                    <a:pt x="3180" y="7178"/>
                  </a:lnTo>
                  <a:close/>
                  <a:moveTo>
                    <a:pt x="4894" y="7178"/>
                  </a:moveTo>
                  <a:lnTo>
                    <a:pt x="4894" y="7848"/>
                  </a:lnTo>
                  <a:lnTo>
                    <a:pt x="4250" y="7848"/>
                  </a:lnTo>
                  <a:lnTo>
                    <a:pt x="4250" y="7178"/>
                  </a:lnTo>
                  <a:close/>
                  <a:moveTo>
                    <a:pt x="5964" y="7178"/>
                  </a:moveTo>
                  <a:lnTo>
                    <a:pt x="5964" y="7848"/>
                  </a:lnTo>
                  <a:lnTo>
                    <a:pt x="5320" y="7848"/>
                  </a:lnTo>
                  <a:lnTo>
                    <a:pt x="5320" y="7178"/>
                  </a:lnTo>
                  <a:close/>
                  <a:moveTo>
                    <a:pt x="7034" y="7178"/>
                  </a:moveTo>
                  <a:lnTo>
                    <a:pt x="7034" y="7848"/>
                  </a:lnTo>
                  <a:lnTo>
                    <a:pt x="6390" y="7848"/>
                  </a:lnTo>
                  <a:lnTo>
                    <a:pt x="6390" y="7178"/>
                  </a:lnTo>
                  <a:close/>
                  <a:moveTo>
                    <a:pt x="1" y="0"/>
                  </a:moveTo>
                  <a:lnTo>
                    <a:pt x="1" y="8489"/>
                  </a:lnTo>
                  <a:lnTo>
                    <a:pt x="8072" y="8489"/>
                  </a:lnTo>
                  <a:lnTo>
                    <a:pt x="807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 name="Google Shape;658;p17"/>
            <p:cNvSpPr/>
            <p:nvPr/>
          </p:nvSpPr>
          <p:spPr>
            <a:xfrm>
              <a:off x="1094811" y="2253700"/>
              <a:ext cx="434015" cy="2346494"/>
            </a:xfrm>
            <a:custGeom>
              <a:avLst/>
              <a:gdLst/>
              <a:ahLst/>
              <a:cxnLst/>
              <a:rect l="l" t="t" r="r" b="b"/>
              <a:pathLst>
                <a:path w="6448" h="34861" extrusionOk="0">
                  <a:moveTo>
                    <a:pt x="4575" y="2618"/>
                  </a:moveTo>
                  <a:lnTo>
                    <a:pt x="3683" y="5900"/>
                  </a:lnTo>
                  <a:lnTo>
                    <a:pt x="4900" y="5900"/>
                  </a:lnTo>
                  <a:lnTo>
                    <a:pt x="4369" y="8844"/>
                  </a:lnTo>
                  <a:lnTo>
                    <a:pt x="6448" y="4840"/>
                  </a:lnTo>
                  <a:lnTo>
                    <a:pt x="5000" y="4840"/>
                  </a:lnTo>
                  <a:lnTo>
                    <a:pt x="6110" y="2618"/>
                  </a:lnTo>
                  <a:close/>
                  <a:moveTo>
                    <a:pt x="173" y="0"/>
                  </a:moveTo>
                  <a:cubicBezTo>
                    <a:pt x="135" y="1452"/>
                    <a:pt x="118" y="2905"/>
                    <a:pt x="89" y="4358"/>
                  </a:cubicBezTo>
                  <a:lnTo>
                    <a:pt x="41" y="8714"/>
                  </a:lnTo>
                  <a:cubicBezTo>
                    <a:pt x="12" y="11620"/>
                    <a:pt x="15" y="14525"/>
                    <a:pt x="1" y="17430"/>
                  </a:cubicBezTo>
                  <a:cubicBezTo>
                    <a:pt x="14" y="20334"/>
                    <a:pt x="12" y="23240"/>
                    <a:pt x="41" y="26145"/>
                  </a:cubicBezTo>
                  <a:lnTo>
                    <a:pt x="89" y="30503"/>
                  </a:lnTo>
                  <a:cubicBezTo>
                    <a:pt x="117" y="31954"/>
                    <a:pt x="134" y="33407"/>
                    <a:pt x="173" y="34860"/>
                  </a:cubicBezTo>
                  <a:cubicBezTo>
                    <a:pt x="213" y="33407"/>
                    <a:pt x="230" y="31954"/>
                    <a:pt x="260" y="30503"/>
                  </a:cubicBezTo>
                  <a:lnTo>
                    <a:pt x="308" y="26145"/>
                  </a:lnTo>
                  <a:cubicBezTo>
                    <a:pt x="335" y="23240"/>
                    <a:pt x="333" y="20334"/>
                    <a:pt x="347" y="17430"/>
                  </a:cubicBezTo>
                  <a:cubicBezTo>
                    <a:pt x="333" y="14525"/>
                    <a:pt x="336" y="11620"/>
                    <a:pt x="306" y="8714"/>
                  </a:cubicBezTo>
                  <a:lnTo>
                    <a:pt x="258" y="4358"/>
                  </a:lnTo>
                  <a:cubicBezTo>
                    <a:pt x="230" y="2905"/>
                    <a:pt x="213" y="1452"/>
                    <a:pt x="17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17"/>
            <p:cNvSpPr/>
            <p:nvPr/>
          </p:nvSpPr>
          <p:spPr>
            <a:xfrm>
              <a:off x="1327640" y="3682104"/>
              <a:ext cx="1099509" cy="898319"/>
            </a:xfrm>
            <a:custGeom>
              <a:avLst/>
              <a:gdLst/>
              <a:ahLst/>
              <a:cxnLst/>
              <a:rect l="l" t="t" r="r" b="b"/>
              <a:pathLst>
                <a:path w="16335" h="13346" extrusionOk="0">
                  <a:moveTo>
                    <a:pt x="1" y="1"/>
                  </a:moveTo>
                  <a:lnTo>
                    <a:pt x="1" y="2323"/>
                  </a:lnTo>
                  <a:lnTo>
                    <a:pt x="1171" y="2323"/>
                  </a:lnTo>
                  <a:lnTo>
                    <a:pt x="1171" y="9354"/>
                  </a:lnTo>
                  <a:cubicBezTo>
                    <a:pt x="1171" y="11555"/>
                    <a:pt x="2962" y="13345"/>
                    <a:pt x="5163" y="13345"/>
                  </a:cubicBezTo>
                  <a:cubicBezTo>
                    <a:pt x="7363" y="13345"/>
                    <a:pt x="9153" y="11555"/>
                    <a:pt x="9153" y="9354"/>
                  </a:cubicBezTo>
                  <a:lnTo>
                    <a:pt x="9153" y="2828"/>
                  </a:lnTo>
                  <a:cubicBezTo>
                    <a:pt x="9153" y="2149"/>
                    <a:pt x="9706" y="1597"/>
                    <a:pt x="10384" y="1597"/>
                  </a:cubicBezTo>
                  <a:lnTo>
                    <a:pt x="16335" y="1597"/>
                  </a:lnTo>
                  <a:lnTo>
                    <a:pt x="16335" y="727"/>
                  </a:lnTo>
                  <a:lnTo>
                    <a:pt x="10385" y="727"/>
                  </a:lnTo>
                  <a:cubicBezTo>
                    <a:pt x="9226" y="727"/>
                    <a:pt x="8285" y="1670"/>
                    <a:pt x="8285" y="2828"/>
                  </a:cubicBezTo>
                  <a:lnTo>
                    <a:pt x="8285" y="9354"/>
                  </a:lnTo>
                  <a:cubicBezTo>
                    <a:pt x="8285" y="11075"/>
                    <a:pt x="6884" y="12476"/>
                    <a:pt x="5163" y="12476"/>
                  </a:cubicBezTo>
                  <a:cubicBezTo>
                    <a:pt x="3441" y="12476"/>
                    <a:pt x="2040" y="11075"/>
                    <a:pt x="2040" y="9354"/>
                  </a:cubicBezTo>
                  <a:lnTo>
                    <a:pt x="2040" y="2323"/>
                  </a:lnTo>
                  <a:lnTo>
                    <a:pt x="3212" y="2323"/>
                  </a:lnTo>
                  <a:lnTo>
                    <a:pt x="321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17"/>
            <p:cNvSpPr/>
            <p:nvPr/>
          </p:nvSpPr>
          <p:spPr>
            <a:xfrm>
              <a:off x="2121170" y="3810197"/>
              <a:ext cx="3504562" cy="587616"/>
            </a:xfrm>
            <a:custGeom>
              <a:avLst/>
              <a:gdLst/>
              <a:ahLst/>
              <a:cxnLst/>
              <a:rect l="l" t="t" r="r" b="b"/>
              <a:pathLst>
                <a:path w="52066" h="8730" extrusionOk="0">
                  <a:moveTo>
                    <a:pt x="6209" y="0"/>
                  </a:moveTo>
                  <a:lnTo>
                    <a:pt x="346" y="1647"/>
                  </a:lnTo>
                  <a:lnTo>
                    <a:pt x="0" y="7363"/>
                  </a:lnTo>
                  <a:lnTo>
                    <a:pt x="52065" y="8730"/>
                  </a:lnTo>
                  <a:lnTo>
                    <a:pt x="52065" y="8730"/>
                  </a:lnTo>
                  <a:lnTo>
                    <a:pt x="51603" y="5008"/>
                  </a:lnTo>
                  <a:lnTo>
                    <a:pt x="50455" y="2768"/>
                  </a:lnTo>
                  <a:lnTo>
                    <a:pt x="4541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 name="Google Shape;661;p17"/>
            <p:cNvSpPr/>
            <p:nvPr/>
          </p:nvSpPr>
          <p:spPr>
            <a:xfrm>
              <a:off x="2006943" y="2909510"/>
              <a:ext cx="3620941" cy="1488291"/>
            </a:xfrm>
            <a:custGeom>
              <a:avLst/>
              <a:gdLst/>
              <a:ahLst/>
              <a:cxnLst/>
              <a:rect l="l" t="t" r="r" b="b"/>
              <a:pathLst>
                <a:path w="53795" h="22111" extrusionOk="0">
                  <a:moveTo>
                    <a:pt x="21710" y="2597"/>
                  </a:moveTo>
                  <a:cubicBezTo>
                    <a:pt x="24367" y="2597"/>
                    <a:pt x="26988" y="2799"/>
                    <a:pt x="29121" y="3203"/>
                  </a:cubicBezTo>
                  <a:cubicBezTo>
                    <a:pt x="32778" y="3894"/>
                    <a:pt x="37670" y="5969"/>
                    <a:pt x="37670" y="5969"/>
                  </a:cubicBezTo>
                  <a:lnTo>
                    <a:pt x="37670" y="9822"/>
                  </a:lnTo>
                  <a:cubicBezTo>
                    <a:pt x="29775" y="8655"/>
                    <a:pt x="18850" y="7225"/>
                    <a:pt x="12725" y="7225"/>
                  </a:cubicBezTo>
                  <a:cubicBezTo>
                    <a:pt x="12303" y="7225"/>
                    <a:pt x="11904" y="7231"/>
                    <a:pt x="11531" y="7246"/>
                  </a:cubicBezTo>
                  <a:cubicBezTo>
                    <a:pt x="11531" y="7246"/>
                    <a:pt x="11877" y="3400"/>
                    <a:pt x="16126" y="2906"/>
                  </a:cubicBezTo>
                  <a:cubicBezTo>
                    <a:pt x="17896" y="2700"/>
                    <a:pt x="19812" y="2597"/>
                    <a:pt x="21710" y="2597"/>
                  </a:cubicBezTo>
                  <a:close/>
                  <a:moveTo>
                    <a:pt x="40822" y="6211"/>
                  </a:moveTo>
                  <a:cubicBezTo>
                    <a:pt x="45140" y="8502"/>
                    <a:pt x="47108" y="10680"/>
                    <a:pt x="47108" y="10680"/>
                  </a:cubicBezTo>
                  <a:lnTo>
                    <a:pt x="47108" y="11306"/>
                  </a:lnTo>
                  <a:cubicBezTo>
                    <a:pt x="47108" y="11306"/>
                    <a:pt x="44585" y="10878"/>
                    <a:pt x="40822" y="10299"/>
                  </a:cubicBezTo>
                  <a:lnTo>
                    <a:pt x="40822" y="6211"/>
                  </a:lnTo>
                  <a:close/>
                  <a:moveTo>
                    <a:pt x="19761" y="1"/>
                  </a:moveTo>
                  <a:cubicBezTo>
                    <a:pt x="12345" y="1"/>
                    <a:pt x="7248" y="1720"/>
                    <a:pt x="7248" y="1720"/>
                  </a:cubicBezTo>
                  <a:cubicBezTo>
                    <a:pt x="1516" y="6464"/>
                    <a:pt x="2768" y="13052"/>
                    <a:pt x="2768" y="13052"/>
                  </a:cubicBezTo>
                  <a:cubicBezTo>
                    <a:pt x="1" y="16280"/>
                    <a:pt x="1697" y="20744"/>
                    <a:pt x="1697" y="20744"/>
                  </a:cubicBezTo>
                  <a:lnTo>
                    <a:pt x="2065" y="20754"/>
                  </a:lnTo>
                  <a:cubicBezTo>
                    <a:pt x="2046" y="20579"/>
                    <a:pt x="2038" y="20402"/>
                    <a:pt x="2038" y="20224"/>
                  </a:cubicBezTo>
                  <a:cubicBezTo>
                    <a:pt x="2038" y="17331"/>
                    <a:pt x="4383" y="14986"/>
                    <a:pt x="7276" y="14986"/>
                  </a:cubicBezTo>
                  <a:cubicBezTo>
                    <a:pt x="10168" y="14986"/>
                    <a:pt x="12513" y="17331"/>
                    <a:pt x="12513" y="20224"/>
                  </a:cubicBezTo>
                  <a:cubicBezTo>
                    <a:pt x="12513" y="20497"/>
                    <a:pt x="12492" y="20765"/>
                    <a:pt x="12452" y="21027"/>
                  </a:cubicBezTo>
                  <a:lnTo>
                    <a:pt x="42944" y="21827"/>
                  </a:lnTo>
                  <a:cubicBezTo>
                    <a:pt x="42782" y="21322"/>
                    <a:pt x="42693" y="20784"/>
                    <a:pt x="42693" y="20224"/>
                  </a:cubicBezTo>
                  <a:cubicBezTo>
                    <a:pt x="42693" y="17331"/>
                    <a:pt x="45038" y="14986"/>
                    <a:pt x="47932" y="14986"/>
                  </a:cubicBezTo>
                  <a:cubicBezTo>
                    <a:pt x="50824" y="14986"/>
                    <a:pt x="53169" y="17331"/>
                    <a:pt x="53169" y="20224"/>
                  </a:cubicBezTo>
                  <a:cubicBezTo>
                    <a:pt x="53169" y="20880"/>
                    <a:pt x="53047" y="21507"/>
                    <a:pt x="52827" y="22087"/>
                  </a:cubicBezTo>
                  <a:lnTo>
                    <a:pt x="53762" y="22111"/>
                  </a:lnTo>
                  <a:cubicBezTo>
                    <a:pt x="53762" y="22111"/>
                    <a:pt x="53728" y="20859"/>
                    <a:pt x="53762" y="18652"/>
                  </a:cubicBezTo>
                  <a:cubicBezTo>
                    <a:pt x="53795" y="16446"/>
                    <a:pt x="53136" y="16478"/>
                    <a:pt x="51159" y="13777"/>
                  </a:cubicBezTo>
                  <a:cubicBezTo>
                    <a:pt x="49183" y="11076"/>
                    <a:pt x="48162" y="10153"/>
                    <a:pt x="48162" y="10153"/>
                  </a:cubicBezTo>
                  <a:cubicBezTo>
                    <a:pt x="38313" y="1975"/>
                    <a:pt x="27707" y="1"/>
                    <a:pt x="19761" y="1"/>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17"/>
            <p:cNvSpPr/>
            <p:nvPr/>
          </p:nvSpPr>
          <p:spPr>
            <a:xfrm>
              <a:off x="4769859" y="3604966"/>
              <a:ext cx="23626" cy="3769"/>
            </a:xfrm>
            <a:custGeom>
              <a:avLst/>
              <a:gdLst/>
              <a:ahLst/>
              <a:cxnLst/>
              <a:rect l="l" t="t" r="r" b="b"/>
              <a:pathLst>
                <a:path w="351" h="56" extrusionOk="0">
                  <a:moveTo>
                    <a:pt x="1" y="1"/>
                  </a:moveTo>
                  <a:lnTo>
                    <a:pt x="1" y="1"/>
                  </a:lnTo>
                  <a:cubicBezTo>
                    <a:pt x="119" y="19"/>
                    <a:pt x="235" y="37"/>
                    <a:pt x="350" y="56"/>
                  </a:cubicBezTo>
                  <a:cubicBezTo>
                    <a:pt x="236" y="37"/>
                    <a:pt x="119" y="19"/>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17"/>
            <p:cNvSpPr/>
            <p:nvPr/>
          </p:nvSpPr>
          <p:spPr>
            <a:xfrm>
              <a:off x="5175273" y="3670055"/>
              <a:ext cx="2558" cy="538"/>
            </a:xfrm>
            <a:custGeom>
              <a:avLst/>
              <a:gdLst/>
              <a:ahLst/>
              <a:cxnLst/>
              <a:rect l="l" t="t" r="r" b="b"/>
              <a:pathLst>
                <a:path w="38" h="8" extrusionOk="0">
                  <a:moveTo>
                    <a:pt x="38" y="7"/>
                  </a:moveTo>
                  <a:cubicBezTo>
                    <a:pt x="38" y="7"/>
                    <a:pt x="23" y="5"/>
                    <a:pt x="1" y="0"/>
                  </a:cubicBezTo>
                  <a:cubicBezTo>
                    <a:pt x="23" y="5"/>
                    <a:pt x="38" y="7"/>
                    <a:pt x="38" y="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 name="Google Shape;664;p17"/>
            <p:cNvSpPr/>
            <p:nvPr/>
          </p:nvSpPr>
          <p:spPr>
            <a:xfrm>
              <a:off x="5176283" y="3626774"/>
              <a:ext cx="875" cy="875"/>
            </a:xfrm>
            <a:custGeom>
              <a:avLst/>
              <a:gdLst/>
              <a:ahLst/>
              <a:cxnLst/>
              <a:rect l="l" t="t" r="r" b="b"/>
              <a:pathLst>
                <a:path w="13" h="13" extrusionOk="0">
                  <a:moveTo>
                    <a:pt x="0" y="0"/>
                  </a:moveTo>
                  <a:lnTo>
                    <a:pt x="0" y="0"/>
                  </a:lnTo>
                  <a:cubicBezTo>
                    <a:pt x="6" y="6"/>
                    <a:pt x="8" y="10"/>
                    <a:pt x="13" y="13"/>
                  </a:cubicBezTo>
                  <a:cubicBezTo>
                    <a:pt x="8" y="9"/>
                    <a:pt x="6" y="6"/>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 name="Google Shape;665;p17"/>
            <p:cNvSpPr/>
            <p:nvPr/>
          </p:nvSpPr>
          <p:spPr>
            <a:xfrm>
              <a:off x="4905490" y="3626169"/>
              <a:ext cx="45973" cy="7404"/>
            </a:xfrm>
            <a:custGeom>
              <a:avLst/>
              <a:gdLst/>
              <a:ahLst/>
              <a:cxnLst/>
              <a:rect l="l" t="t" r="r" b="b"/>
              <a:pathLst>
                <a:path w="683" h="110" extrusionOk="0">
                  <a:moveTo>
                    <a:pt x="683" y="110"/>
                  </a:moveTo>
                  <a:cubicBezTo>
                    <a:pt x="464" y="74"/>
                    <a:pt x="236" y="39"/>
                    <a:pt x="0" y="1"/>
                  </a:cubicBezTo>
                  <a:cubicBezTo>
                    <a:pt x="236" y="39"/>
                    <a:pt x="464" y="74"/>
                    <a:pt x="683" y="11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17"/>
            <p:cNvSpPr/>
            <p:nvPr/>
          </p:nvSpPr>
          <p:spPr>
            <a:xfrm>
              <a:off x="4855344" y="3618293"/>
              <a:ext cx="21001" cy="3365"/>
            </a:xfrm>
            <a:custGeom>
              <a:avLst/>
              <a:gdLst/>
              <a:ahLst/>
              <a:cxnLst/>
              <a:rect l="l" t="t" r="r" b="b"/>
              <a:pathLst>
                <a:path w="312" h="50" extrusionOk="0">
                  <a:moveTo>
                    <a:pt x="311" y="50"/>
                  </a:moveTo>
                  <a:cubicBezTo>
                    <a:pt x="210" y="34"/>
                    <a:pt x="106" y="17"/>
                    <a:pt x="0" y="0"/>
                  </a:cubicBezTo>
                  <a:cubicBezTo>
                    <a:pt x="106" y="17"/>
                    <a:pt x="210" y="34"/>
                    <a:pt x="311" y="5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17"/>
            <p:cNvSpPr/>
            <p:nvPr/>
          </p:nvSpPr>
          <p:spPr>
            <a:xfrm>
              <a:off x="4880383" y="3622265"/>
              <a:ext cx="20799" cy="3298"/>
            </a:xfrm>
            <a:custGeom>
              <a:avLst/>
              <a:gdLst/>
              <a:ahLst/>
              <a:cxnLst/>
              <a:rect l="l" t="t" r="r" b="b"/>
              <a:pathLst>
                <a:path w="309" h="49" extrusionOk="0">
                  <a:moveTo>
                    <a:pt x="308" y="49"/>
                  </a:moveTo>
                  <a:cubicBezTo>
                    <a:pt x="206" y="33"/>
                    <a:pt x="105" y="16"/>
                    <a:pt x="0" y="1"/>
                  </a:cubicBezTo>
                  <a:cubicBezTo>
                    <a:pt x="105" y="16"/>
                    <a:pt x="206" y="33"/>
                    <a:pt x="308" y="4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17"/>
            <p:cNvSpPr/>
            <p:nvPr/>
          </p:nvSpPr>
          <p:spPr>
            <a:xfrm>
              <a:off x="5168138" y="3618361"/>
              <a:ext cx="3231" cy="3231"/>
            </a:xfrm>
            <a:custGeom>
              <a:avLst/>
              <a:gdLst/>
              <a:ahLst/>
              <a:cxnLst/>
              <a:rect l="l" t="t" r="r" b="b"/>
              <a:pathLst>
                <a:path w="48" h="48" extrusionOk="0">
                  <a:moveTo>
                    <a:pt x="1" y="1"/>
                  </a:moveTo>
                  <a:cubicBezTo>
                    <a:pt x="18" y="18"/>
                    <a:pt x="33" y="33"/>
                    <a:pt x="47" y="48"/>
                  </a:cubicBezTo>
                  <a:cubicBezTo>
                    <a:pt x="33" y="33"/>
                    <a:pt x="18" y="18"/>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17"/>
            <p:cNvSpPr/>
            <p:nvPr/>
          </p:nvSpPr>
          <p:spPr>
            <a:xfrm>
              <a:off x="4955031" y="3634111"/>
              <a:ext cx="18174" cy="2962"/>
            </a:xfrm>
            <a:custGeom>
              <a:avLst/>
              <a:gdLst/>
              <a:ahLst/>
              <a:cxnLst/>
              <a:rect l="l" t="t" r="r" b="b"/>
              <a:pathLst>
                <a:path w="270" h="44" extrusionOk="0">
                  <a:moveTo>
                    <a:pt x="269" y="44"/>
                  </a:moveTo>
                  <a:cubicBezTo>
                    <a:pt x="182" y="30"/>
                    <a:pt x="91" y="14"/>
                    <a:pt x="1" y="0"/>
                  </a:cubicBezTo>
                  <a:cubicBezTo>
                    <a:pt x="91" y="14"/>
                    <a:pt x="182" y="30"/>
                    <a:pt x="269" y="44"/>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17"/>
            <p:cNvSpPr/>
            <p:nvPr/>
          </p:nvSpPr>
          <p:spPr>
            <a:xfrm>
              <a:off x="4754781" y="3327510"/>
              <a:ext cx="26587" cy="14472"/>
            </a:xfrm>
            <a:custGeom>
              <a:avLst/>
              <a:gdLst/>
              <a:ahLst/>
              <a:cxnLst/>
              <a:rect l="l" t="t" r="r" b="b"/>
              <a:pathLst>
                <a:path w="395" h="215" extrusionOk="0">
                  <a:moveTo>
                    <a:pt x="0" y="1"/>
                  </a:moveTo>
                  <a:cubicBezTo>
                    <a:pt x="135" y="72"/>
                    <a:pt x="266" y="144"/>
                    <a:pt x="395" y="214"/>
                  </a:cubicBezTo>
                  <a:cubicBezTo>
                    <a:pt x="266" y="144"/>
                    <a:pt x="135" y="72"/>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17"/>
            <p:cNvSpPr/>
            <p:nvPr/>
          </p:nvSpPr>
          <p:spPr>
            <a:xfrm>
              <a:off x="5174331" y="3624755"/>
              <a:ext cx="1683" cy="1750"/>
            </a:xfrm>
            <a:custGeom>
              <a:avLst/>
              <a:gdLst/>
              <a:ahLst/>
              <a:cxnLst/>
              <a:rect l="l" t="t" r="r" b="b"/>
              <a:pathLst>
                <a:path w="25" h="26" extrusionOk="0">
                  <a:moveTo>
                    <a:pt x="1" y="1"/>
                  </a:moveTo>
                  <a:cubicBezTo>
                    <a:pt x="11" y="10"/>
                    <a:pt x="18" y="19"/>
                    <a:pt x="25" y="26"/>
                  </a:cubicBezTo>
                  <a:cubicBezTo>
                    <a:pt x="18" y="19"/>
                    <a:pt x="11" y="10"/>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17"/>
            <p:cNvSpPr/>
            <p:nvPr/>
          </p:nvSpPr>
          <p:spPr>
            <a:xfrm>
              <a:off x="4781571" y="3341982"/>
              <a:ext cx="376869" cy="266750"/>
            </a:xfrm>
            <a:custGeom>
              <a:avLst/>
              <a:gdLst/>
              <a:ahLst/>
              <a:cxnLst/>
              <a:rect l="l" t="t" r="r" b="b"/>
              <a:pathLst>
                <a:path w="5599" h="3963" extrusionOk="0">
                  <a:moveTo>
                    <a:pt x="1" y="1"/>
                  </a:moveTo>
                  <a:cubicBezTo>
                    <a:pt x="3128" y="1712"/>
                    <a:pt x="4940" y="3322"/>
                    <a:pt x="5598" y="3963"/>
                  </a:cubicBezTo>
                  <a:cubicBezTo>
                    <a:pt x="4940" y="3322"/>
                    <a:pt x="3126" y="1711"/>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17"/>
            <p:cNvSpPr/>
            <p:nvPr/>
          </p:nvSpPr>
          <p:spPr>
            <a:xfrm>
              <a:off x="5163763" y="3613985"/>
              <a:ext cx="3971" cy="3971"/>
            </a:xfrm>
            <a:custGeom>
              <a:avLst/>
              <a:gdLst/>
              <a:ahLst/>
              <a:cxnLst/>
              <a:rect l="l" t="t" r="r" b="b"/>
              <a:pathLst>
                <a:path w="59" h="59" extrusionOk="0">
                  <a:moveTo>
                    <a:pt x="59" y="59"/>
                  </a:moveTo>
                  <a:cubicBezTo>
                    <a:pt x="42" y="40"/>
                    <a:pt x="22" y="22"/>
                    <a:pt x="1" y="1"/>
                  </a:cubicBezTo>
                  <a:cubicBezTo>
                    <a:pt x="22" y="22"/>
                    <a:pt x="42" y="40"/>
                    <a:pt x="59" y="5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17"/>
            <p:cNvSpPr/>
            <p:nvPr/>
          </p:nvSpPr>
          <p:spPr>
            <a:xfrm>
              <a:off x="5158580" y="3608870"/>
              <a:ext cx="4981" cy="4914"/>
            </a:xfrm>
            <a:custGeom>
              <a:avLst/>
              <a:gdLst/>
              <a:ahLst/>
              <a:cxnLst/>
              <a:rect l="l" t="t" r="r" b="b"/>
              <a:pathLst>
                <a:path w="74" h="73" extrusionOk="0">
                  <a:moveTo>
                    <a:pt x="0" y="1"/>
                  </a:moveTo>
                  <a:cubicBezTo>
                    <a:pt x="27" y="26"/>
                    <a:pt x="51" y="50"/>
                    <a:pt x="74" y="73"/>
                  </a:cubicBezTo>
                  <a:cubicBezTo>
                    <a:pt x="51" y="50"/>
                    <a:pt x="27" y="26"/>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17"/>
            <p:cNvSpPr/>
            <p:nvPr/>
          </p:nvSpPr>
          <p:spPr>
            <a:xfrm>
              <a:off x="5171705" y="3621928"/>
              <a:ext cx="2356" cy="2423"/>
            </a:xfrm>
            <a:custGeom>
              <a:avLst/>
              <a:gdLst/>
              <a:ahLst/>
              <a:cxnLst/>
              <a:rect l="l" t="t" r="r" b="b"/>
              <a:pathLst>
                <a:path w="35" h="36" extrusionOk="0">
                  <a:moveTo>
                    <a:pt x="0" y="0"/>
                  </a:moveTo>
                  <a:cubicBezTo>
                    <a:pt x="13" y="14"/>
                    <a:pt x="24" y="26"/>
                    <a:pt x="34" y="35"/>
                  </a:cubicBezTo>
                  <a:cubicBezTo>
                    <a:pt x="24" y="26"/>
                    <a:pt x="13" y="14"/>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6" name="Google Shape;676;p17"/>
            <p:cNvSpPr/>
            <p:nvPr/>
          </p:nvSpPr>
          <p:spPr>
            <a:xfrm>
              <a:off x="5141550" y="3664401"/>
              <a:ext cx="7943" cy="1414"/>
            </a:xfrm>
            <a:custGeom>
              <a:avLst/>
              <a:gdLst/>
              <a:ahLst/>
              <a:cxnLst/>
              <a:rect l="l" t="t" r="r" b="b"/>
              <a:pathLst>
                <a:path w="118" h="21" extrusionOk="0">
                  <a:moveTo>
                    <a:pt x="117" y="21"/>
                  </a:moveTo>
                  <a:cubicBezTo>
                    <a:pt x="81" y="15"/>
                    <a:pt x="42" y="8"/>
                    <a:pt x="0" y="1"/>
                  </a:cubicBezTo>
                  <a:cubicBezTo>
                    <a:pt x="42" y="8"/>
                    <a:pt x="81" y="15"/>
                    <a:pt x="117" y="2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17"/>
            <p:cNvSpPr/>
            <p:nvPr/>
          </p:nvSpPr>
          <p:spPr>
            <a:xfrm>
              <a:off x="5152387" y="3666219"/>
              <a:ext cx="3567" cy="673"/>
            </a:xfrm>
            <a:custGeom>
              <a:avLst/>
              <a:gdLst/>
              <a:ahLst/>
              <a:cxnLst/>
              <a:rect l="l" t="t" r="r" b="b"/>
              <a:pathLst>
                <a:path w="53" h="10" extrusionOk="0">
                  <a:moveTo>
                    <a:pt x="53" y="9"/>
                  </a:moveTo>
                  <a:cubicBezTo>
                    <a:pt x="36" y="6"/>
                    <a:pt x="19" y="4"/>
                    <a:pt x="0" y="1"/>
                  </a:cubicBezTo>
                  <a:cubicBezTo>
                    <a:pt x="19" y="4"/>
                    <a:pt x="36" y="6"/>
                    <a:pt x="53" y="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8" name="Google Shape;678;p17"/>
            <p:cNvSpPr/>
            <p:nvPr/>
          </p:nvSpPr>
          <p:spPr>
            <a:xfrm>
              <a:off x="4977513" y="3637679"/>
              <a:ext cx="18981" cy="3164"/>
            </a:xfrm>
            <a:custGeom>
              <a:avLst/>
              <a:gdLst/>
              <a:ahLst/>
              <a:cxnLst/>
              <a:rect l="l" t="t" r="r" b="b"/>
              <a:pathLst>
                <a:path w="282" h="47" extrusionOk="0">
                  <a:moveTo>
                    <a:pt x="282" y="46"/>
                  </a:moveTo>
                  <a:cubicBezTo>
                    <a:pt x="190" y="30"/>
                    <a:pt x="96" y="16"/>
                    <a:pt x="0" y="1"/>
                  </a:cubicBezTo>
                  <a:cubicBezTo>
                    <a:pt x="96" y="16"/>
                    <a:pt x="190" y="30"/>
                    <a:pt x="282" y="4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17"/>
            <p:cNvSpPr/>
            <p:nvPr/>
          </p:nvSpPr>
          <p:spPr>
            <a:xfrm>
              <a:off x="5167869" y="3668776"/>
              <a:ext cx="2625" cy="606"/>
            </a:xfrm>
            <a:custGeom>
              <a:avLst/>
              <a:gdLst/>
              <a:ahLst/>
              <a:cxnLst/>
              <a:rect l="l" t="t" r="r" b="b"/>
              <a:pathLst>
                <a:path w="39" h="9" extrusionOk="0">
                  <a:moveTo>
                    <a:pt x="39" y="8"/>
                  </a:moveTo>
                  <a:cubicBezTo>
                    <a:pt x="27" y="7"/>
                    <a:pt x="13" y="4"/>
                    <a:pt x="1" y="1"/>
                  </a:cubicBezTo>
                  <a:cubicBezTo>
                    <a:pt x="13" y="4"/>
                    <a:pt x="27" y="7"/>
                    <a:pt x="39" y="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17"/>
            <p:cNvSpPr/>
            <p:nvPr/>
          </p:nvSpPr>
          <p:spPr>
            <a:xfrm>
              <a:off x="5172984" y="3669651"/>
              <a:ext cx="538" cy="202"/>
            </a:xfrm>
            <a:custGeom>
              <a:avLst/>
              <a:gdLst/>
              <a:ahLst/>
              <a:cxnLst/>
              <a:rect l="l" t="t" r="r" b="b"/>
              <a:pathLst>
                <a:path w="8" h="3" extrusionOk="0">
                  <a:moveTo>
                    <a:pt x="8" y="2"/>
                  </a:moveTo>
                  <a:cubicBezTo>
                    <a:pt x="5" y="2"/>
                    <a:pt x="2" y="2"/>
                    <a:pt x="1" y="1"/>
                  </a:cubicBezTo>
                  <a:cubicBezTo>
                    <a:pt x="2" y="2"/>
                    <a:pt x="5" y="2"/>
                    <a:pt x="8" y="2"/>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17"/>
            <p:cNvSpPr/>
            <p:nvPr/>
          </p:nvSpPr>
          <p:spPr>
            <a:xfrm>
              <a:off x="5119472" y="3660834"/>
              <a:ext cx="9558" cy="1548"/>
            </a:xfrm>
            <a:custGeom>
              <a:avLst/>
              <a:gdLst/>
              <a:ahLst/>
              <a:cxnLst/>
              <a:rect l="l" t="t" r="r" b="b"/>
              <a:pathLst>
                <a:path w="142" h="23" extrusionOk="0">
                  <a:moveTo>
                    <a:pt x="141" y="23"/>
                  </a:moveTo>
                  <a:cubicBezTo>
                    <a:pt x="96" y="16"/>
                    <a:pt x="50" y="7"/>
                    <a:pt x="0" y="0"/>
                  </a:cubicBezTo>
                  <a:cubicBezTo>
                    <a:pt x="50" y="7"/>
                    <a:pt x="96" y="16"/>
                    <a:pt x="141"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17"/>
            <p:cNvSpPr/>
            <p:nvPr/>
          </p:nvSpPr>
          <p:spPr>
            <a:xfrm>
              <a:off x="5160465" y="3667565"/>
              <a:ext cx="67" cy="6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17"/>
            <p:cNvSpPr/>
            <p:nvPr/>
          </p:nvSpPr>
          <p:spPr>
            <a:xfrm>
              <a:off x="5130107" y="3662516"/>
              <a:ext cx="10635" cy="1885"/>
            </a:xfrm>
            <a:custGeom>
              <a:avLst/>
              <a:gdLst/>
              <a:ahLst/>
              <a:cxnLst/>
              <a:rect l="l" t="t" r="r" b="b"/>
              <a:pathLst>
                <a:path w="158" h="28" extrusionOk="0">
                  <a:moveTo>
                    <a:pt x="157" y="28"/>
                  </a:moveTo>
                  <a:cubicBezTo>
                    <a:pt x="108" y="19"/>
                    <a:pt x="56" y="11"/>
                    <a:pt x="0" y="1"/>
                  </a:cubicBezTo>
                  <a:cubicBezTo>
                    <a:pt x="56" y="11"/>
                    <a:pt x="108" y="19"/>
                    <a:pt x="157"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17"/>
            <p:cNvSpPr/>
            <p:nvPr/>
          </p:nvSpPr>
          <p:spPr>
            <a:xfrm>
              <a:off x="5019717" y="3644477"/>
              <a:ext cx="16828" cy="2827"/>
            </a:xfrm>
            <a:custGeom>
              <a:avLst/>
              <a:gdLst/>
              <a:ahLst/>
              <a:cxnLst/>
              <a:rect l="l" t="t" r="r" b="b"/>
              <a:pathLst>
                <a:path w="250" h="42" extrusionOk="0">
                  <a:moveTo>
                    <a:pt x="250" y="41"/>
                  </a:moveTo>
                  <a:cubicBezTo>
                    <a:pt x="169" y="28"/>
                    <a:pt x="86" y="14"/>
                    <a:pt x="1" y="0"/>
                  </a:cubicBezTo>
                  <a:cubicBezTo>
                    <a:pt x="86" y="14"/>
                    <a:pt x="169" y="28"/>
                    <a:pt x="250" y="4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17"/>
            <p:cNvSpPr/>
            <p:nvPr/>
          </p:nvSpPr>
          <p:spPr>
            <a:xfrm>
              <a:off x="4997572" y="3640910"/>
              <a:ext cx="19856" cy="3231"/>
            </a:xfrm>
            <a:custGeom>
              <a:avLst/>
              <a:gdLst/>
              <a:ahLst/>
              <a:cxnLst/>
              <a:rect l="l" t="t" r="r" b="b"/>
              <a:pathLst>
                <a:path w="295" h="48" extrusionOk="0">
                  <a:moveTo>
                    <a:pt x="294" y="47"/>
                  </a:moveTo>
                  <a:cubicBezTo>
                    <a:pt x="200" y="32"/>
                    <a:pt x="101" y="16"/>
                    <a:pt x="0" y="1"/>
                  </a:cubicBezTo>
                  <a:cubicBezTo>
                    <a:pt x="101" y="16"/>
                    <a:pt x="200" y="32"/>
                    <a:pt x="294" y="4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17"/>
            <p:cNvSpPr/>
            <p:nvPr/>
          </p:nvSpPr>
          <p:spPr>
            <a:xfrm>
              <a:off x="5039507" y="3647708"/>
              <a:ext cx="14741" cy="2423"/>
            </a:xfrm>
            <a:custGeom>
              <a:avLst/>
              <a:gdLst/>
              <a:ahLst/>
              <a:cxnLst/>
              <a:rect l="l" t="t" r="r" b="b"/>
              <a:pathLst>
                <a:path w="219" h="36" extrusionOk="0">
                  <a:moveTo>
                    <a:pt x="219" y="36"/>
                  </a:moveTo>
                  <a:cubicBezTo>
                    <a:pt x="148" y="24"/>
                    <a:pt x="74" y="13"/>
                    <a:pt x="1" y="0"/>
                  </a:cubicBezTo>
                  <a:cubicBezTo>
                    <a:pt x="74" y="13"/>
                    <a:pt x="148" y="24"/>
                    <a:pt x="219"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17"/>
            <p:cNvSpPr/>
            <p:nvPr/>
          </p:nvSpPr>
          <p:spPr>
            <a:xfrm>
              <a:off x="5105673" y="3658545"/>
              <a:ext cx="9154" cy="1548"/>
            </a:xfrm>
            <a:custGeom>
              <a:avLst/>
              <a:gdLst/>
              <a:ahLst/>
              <a:cxnLst/>
              <a:rect l="l" t="t" r="r" b="b"/>
              <a:pathLst>
                <a:path w="136" h="23" extrusionOk="0">
                  <a:moveTo>
                    <a:pt x="136" y="23"/>
                  </a:moveTo>
                  <a:cubicBezTo>
                    <a:pt x="92" y="14"/>
                    <a:pt x="47" y="7"/>
                    <a:pt x="0" y="0"/>
                  </a:cubicBezTo>
                  <a:cubicBezTo>
                    <a:pt x="47" y="7"/>
                    <a:pt x="92" y="14"/>
                    <a:pt x="136"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17"/>
            <p:cNvSpPr/>
            <p:nvPr/>
          </p:nvSpPr>
          <p:spPr>
            <a:xfrm>
              <a:off x="5091538" y="3656189"/>
              <a:ext cx="11779" cy="1952"/>
            </a:xfrm>
            <a:custGeom>
              <a:avLst/>
              <a:gdLst/>
              <a:ahLst/>
              <a:cxnLst/>
              <a:rect l="l" t="t" r="r" b="b"/>
              <a:pathLst>
                <a:path w="175" h="29" extrusionOk="0">
                  <a:moveTo>
                    <a:pt x="175" y="28"/>
                  </a:moveTo>
                  <a:cubicBezTo>
                    <a:pt x="118" y="20"/>
                    <a:pt x="60" y="10"/>
                    <a:pt x="1" y="0"/>
                  </a:cubicBezTo>
                  <a:cubicBezTo>
                    <a:pt x="60" y="10"/>
                    <a:pt x="118" y="20"/>
                    <a:pt x="175"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17"/>
            <p:cNvSpPr/>
            <p:nvPr/>
          </p:nvSpPr>
          <p:spPr>
            <a:xfrm>
              <a:off x="5057209" y="3650535"/>
              <a:ext cx="13664" cy="2356"/>
            </a:xfrm>
            <a:custGeom>
              <a:avLst/>
              <a:gdLst/>
              <a:ahLst/>
              <a:cxnLst/>
              <a:rect l="l" t="t" r="r" b="b"/>
              <a:pathLst>
                <a:path w="203" h="35" extrusionOk="0">
                  <a:moveTo>
                    <a:pt x="203" y="35"/>
                  </a:moveTo>
                  <a:cubicBezTo>
                    <a:pt x="138" y="23"/>
                    <a:pt x="70" y="12"/>
                    <a:pt x="1" y="1"/>
                  </a:cubicBezTo>
                  <a:cubicBezTo>
                    <a:pt x="70" y="12"/>
                    <a:pt x="138" y="23"/>
                    <a:pt x="203" y="35"/>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17"/>
            <p:cNvSpPr/>
            <p:nvPr/>
          </p:nvSpPr>
          <p:spPr>
            <a:xfrm>
              <a:off x="5073903" y="3653295"/>
              <a:ext cx="14674" cy="2423"/>
            </a:xfrm>
            <a:custGeom>
              <a:avLst/>
              <a:gdLst/>
              <a:ahLst/>
              <a:cxnLst/>
              <a:rect l="l" t="t" r="r" b="b"/>
              <a:pathLst>
                <a:path w="218" h="36" extrusionOk="0">
                  <a:moveTo>
                    <a:pt x="218" y="36"/>
                  </a:moveTo>
                  <a:cubicBezTo>
                    <a:pt x="149" y="25"/>
                    <a:pt x="75" y="13"/>
                    <a:pt x="0" y="1"/>
                  </a:cubicBezTo>
                  <a:cubicBezTo>
                    <a:pt x="75" y="13"/>
                    <a:pt x="149" y="25"/>
                    <a:pt x="218"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17"/>
            <p:cNvSpPr/>
            <p:nvPr/>
          </p:nvSpPr>
          <p:spPr>
            <a:xfrm>
              <a:off x="5270787" y="3615130"/>
              <a:ext cx="341935" cy="444179"/>
            </a:xfrm>
            <a:custGeom>
              <a:avLst/>
              <a:gdLst/>
              <a:ahLst/>
              <a:cxnLst/>
              <a:rect l="l" t="t" r="r" b="b"/>
              <a:pathLst>
                <a:path w="5080" h="6599" extrusionOk="0">
                  <a:moveTo>
                    <a:pt x="1" y="1"/>
                  </a:moveTo>
                  <a:lnTo>
                    <a:pt x="1" y="1"/>
                  </a:lnTo>
                  <a:cubicBezTo>
                    <a:pt x="446" y="469"/>
                    <a:pt x="1341" y="1478"/>
                    <a:pt x="2670" y="3294"/>
                  </a:cubicBezTo>
                  <a:cubicBezTo>
                    <a:pt x="4027" y="5147"/>
                    <a:pt x="4762" y="5714"/>
                    <a:pt x="5080" y="6599"/>
                  </a:cubicBezTo>
                  <a:cubicBezTo>
                    <a:pt x="4524" y="1899"/>
                    <a:pt x="1" y="1"/>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17"/>
            <p:cNvSpPr/>
            <p:nvPr/>
          </p:nvSpPr>
          <p:spPr>
            <a:xfrm>
              <a:off x="4915452" y="4026466"/>
              <a:ext cx="629820" cy="573818"/>
            </a:xfrm>
            <a:custGeom>
              <a:avLst/>
              <a:gdLst/>
              <a:ahLst/>
              <a:cxnLst/>
              <a:rect l="l" t="t" r="r" b="b"/>
              <a:pathLst>
                <a:path w="9357" h="8525" extrusionOk="0">
                  <a:moveTo>
                    <a:pt x="4678" y="1"/>
                  </a:moveTo>
                  <a:cubicBezTo>
                    <a:pt x="3588" y="1"/>
                    <a:pt x="2497" y="416"/>
                    <a:pt x="1664" y="1248"/>
                  </a:cubicBezTo>
                  <a:cubicBezTo>
                    <a:pt x="1" y="2913"/>
                    <a:pt x="1" y="5612"/>
                    <a:pt x="1664" y="7275"/>
                  </a:cubicBezTo>
                  <a:cubicBezTo>
                    <a:pt x="2497" y="8108"/>
                    <a:pt x="3588" y="8524"/>
                    <a:pt x="4678" y="8524"/>
                  </a:cubicBezTo>
                  <a:cubicBezTo>
                    <a:pt x="5769" y="8524"/>
                    <a:pt x="6860" y="8108"/>
                    <a:pt x="7691" y="7275"/>
                  </a:cubicBezTo>
                  <a:cubicBezTo>
                    <a:pt x="9356" y="5612"/>
                    <a:pt x="9356" y="2913"/>
                    <a:pt x="7691" y="1248"/>
                  </a:cubicBezTo>
                  <a:cubicBezTo>
                    <a:pt x="6860" y="416"/>
                    <a:pt x="5769" y="1"/>
                    <a:pt x="4678" y="1"/>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17"/>
            <p:cNvSpPr/>
            <p:nvPr/>
          </p:nvSpPr>
          <p:spPr>
            <a:xfrm>
              <a:off x="5015342" y="4098152"/>
              <a:ext cx="430313" cy="430246"/>
            </a:xfrm>
            <a:custGeom>
              <a:avLst/>
              <a:gdLst/>
              <a:ahLst/>
              <a:cxnLst/>
              <a:rect l="l" t="t" r="r" b="b"/>
              <a:pathLst>
                <a:path w="6393" h="6392" extrusionOk="0">
                  <a:moveTo>
                    <a:pt x="2703" y="214"/>
                  </a:moveTo>
                  <a:lnTo>
                    <a:pt x="2703" y="1977"/>
                  </a:lnTo>
                  <a:lnTo>
                    <a:pt x="1455" y="729"/>
                  </a:lnTo>
                  <a:cubicBezTo>
                    <a:pt x="1820" y="470"/>
                    <a:pt x="2244" y="291"/>
                    <a:pt x="2703" y="214"/>
                  </a:cubicBezTo>
                  <a:close/>
                  <a:moveTo>
                    <a:pt x="3691" y="214"/>
                  </a:moveTo>
                  <a:cubicBezTo>
                    <a:pt x="4151" y="291"/>
                    <a:pt x="4575" y="470"/>
                    <a:pt x="4939" y="729"/>
                  </a:cubicBezTo>
                  <a:lnTo>
                    <a:pt x="3691" y="1977"/>
                  </a:lnTo>
                  <a:lnTo>
                    <a:pt x="3691" y="214"/>
                  </a:lnTo>
                  <a:close/>
                  <a:moveTo>
                    <a:pt x="751" y="1423"/>
                  </a:moveTo>
                  <a:lnTo>
                    <a:pt x="2005" y="2675"/>
                  </a:lnTo>
                  <a:lnTo>
                    <a:pt x="220" y="2675"/>
                  </a:lnTo>
                  <a:cubicBezTo>
                    <a:pt x="300" y="2213"/>
                    <a:pt x="487" y="1788"/>
                    <a:pt x="751" y="1423"/>
                  </a:cubicBezTo>
                  <a:close/>
                  <a:moveTo>
                    <a:pt x="5642" y="1423"/>
                  </a:moveTo>
                  <a:cubicBezTo>
                    <a:pt x="5908" y="1788"/>
                    <a:pt x="6093" y="2213"/>
                    <a:pt x="6173" y="2675"/>
                  </a:cubicBezTo>
                  <a:lnTo>
                    <a:pt x="4390" y="2675"/>
                  </a:lnTo>
                  <a:lnTo>
                    <a:pt x="5642" y="1423"/>
                  </a:lnTo>
                  <a:close/>
                  <a:moveTo>
                    <a:pt x="3197" y="2812"/>
                  </a:moveTo>
                  <a:cubicBezTo>
                    <a:pt x="2985" y="2812"/>
                    <a:pt x="2814" y="2985"/>
                    <a:pt x="2814" y="3197"/>
                  </a:cubicBezTo>
                  <a:cubicBezTo>
                    <a:pt x="2814" y="3407"/>
                    <a:pt x="2985" y="3580"/>
                    <a:pt x="3197" y="3580"/>
                  </a:cubicBezTo>
                  <a:cubicBezTo>
                    <a:pt x="3409" y="3580"/>
                    <a:pt x="3581" y="3407"/>
                    <a:pt x="3581" y="3197"/>
                  </a:cubicBezTo>
                  <a:cubicBezTo>
                    <a:pt x="3581" y="2985"/>
                    <a:pt x="3409" y="2812"/>
                    <a:pt x="3197" y="2812"/>
                  </a:cubicBezTo>
                  <a:close/>
                  <a:moveTo>
                    <a:pt x="3197" y="2258"/>
                  </a:moveTo>
                  <a:cubicBezTo>
                    <a:pt x="3714" y="2258"/>
                    <a:pt x="4135" y="2678"/>
                    <a:pt x="4135" y="3197"/>
                  </a:cubicBezTo>
                  <a:cubicBezTo>
                    <a:pt x="4135" y="3714"/>
                    <a:pt x="3714" y="4134"/>
                    <a:pt x="3197" y="4134"/>
                  </a:cubicBezTo>
                  <a:cubicBezTo>
                    <a:pt x="2679" y="4134"/>
                    <a:pt x="2258" y="3714"/>
                    <a:pt x="2258" y="3197"/>
                  </a:cubicBezTo>
                  <a:cubicBezTo>
                    <a:pt x="2258" y="2678"/>
                    <a:pt x="2679" y="2258"/>
                    <a:pt x="3197" y="2258"/>
                  </a:cubicBezTo>
                  <a:close/>
                  <a:moveTo>
                    <a:pt x="2004" y="3663"/>
                  </a:moveTo>
                  <a:lnTo>
                    <a:pt x="729" y="4938"/>
                  </a:lnTo>
                  <a:cubicBezTo>
                    <a:pt x="466" y="4566"/>
                    <a:pt x="285" y="4132"/>
                    <a:pt x="211" y="3663"/>
                  </a:cubicBezTo>
                  <a:close/>
                  <a:moveTo>
                    <a:pt x="6183" y="3663"/>
                  </a:moveTo>
                  <a:cubicBezTo>
                    <a:pt x="6110" y="4132"/>
                    <a:pt x="5929" y="4566"/>
                    <a:pt x="5665" y="4938"/>
                  </a:cubicBezTo>
                  <a:lnTo>
                    <a:pt x="4390" y="3663"/>
                  </a:lnTo>
                  <a:close/>
                  <a:moveTo>
                    <a:pt x="2703" y="4363"/>
                  </a:moveTo>
                  <a:lnTo>
                    <a:pt x="2703" y="6178"/>
                  </a:lnTo>
                  <a:cubicBezTo>
                    <a:pt x="2231" y="6100"/>
                    <a:pt x="1796" y="5912"/>
                    <a:pt x="1424" y="5642"/>
                  </a:cubicBezTo>
                  <a:lnTo>
                    <a:pt x="2703" y="4363"/>
                  </a:lnTo>
                  <a:close/>
                  <a:moveTo>
                    <a:pt x="3691" y="4363"/>
                  </a:moveTo>
                  <a:lnTo>
                    <a:pt x="4971" y="5642"/>
                  </a:lnTo>
                  <a:cubicBezTo>
                    <a:pt x="4599" y="5912"/>
                    <a:pt x="4163" y="6100"/>
                    <a:pt x="3691" y="6178"/>
                  </a:cubicBezTo>
                  <a:lnTo>
                    <a:pt x="3691" y="4363"/>
                  </a:lnTo>
                  <a:close/>
                  <a:moveTo>
                    <a:pt x="3197" y="1"/>
                  </a:moveTo>
                  <a:cubicBezTo>
                    <a:pt x="1435" y="1"/>
                    <a:pt x="1" y="1434"/>
                    <a:pt x="1" y="3197"/>
                  </a:cubicBezTo>
                  <a:cubicBezTo>
                    <a:pt x="1" y="4958"/>
                    <a:pt x="1435" y="6391"/>
                    <a:pt x="3197" y="6391"/>
                  </a:cubicBezTo>
                  <a:cubicBezTo>
                    <a:pt x="4959" y="6391"/>
                    <a:pt x="6393" y="4958"/>
                    <a:pt x="6393" y="3197"/>
                  </a:cubicBezTo>
                  <a:cubicBezTo>
                    <a:pt x="6393" y="1434"/>
                    <a:pt x="4959" y="1"/>
                    <a:pt x="3197" y="1"/>
                  </a:cubicBezTo>
                  <a:close/>
                </a:path>
              </a:pathLst>
            </a:custGeom>
            <a:solidFill>
              <a:srgbClr val="DFDF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 name="Google Shape;694;p17"/>
            <p:cNvSpPr/>
            <p:nvPr/>
          </p:nvSpPr>
          <p:spPr>
            <a:xfrm>
              <a:off x="2177442" y="4026399"/>
              <a:ext cx="629820" cy="573818"/>
            </a:xfrm>
            <a:custGeom>
              <a:avLst/>
              <a:gdLst/>
              <a:ahLst/>
              <a:cxnLst/>
              <a:rect l="l" t="t" r="r" b="b"/>
              <a:pathLst>
                <a:path w="9357" h="8525" extrusionOk="0">
                  <a:moveTo>
                    <a:pt x="4679" y="0"/>
                  </a:moveTo>
                  <a:cubicBezTo>
                    <a:pt x="3588" y="0"/>
                    <a:pt x="2498" y="417"/>
                    <a:pt x="1666" y="1249"/>
                  </a:cubicBezTo>
                  <a:cubicBezTo>
                    <a:pt x="1" y="2913"/>
                    <a:pt x="1" y="5611"/>
                    <a:pt x="1666" y="7276"/>
                  </a:cubicBezTo>
                  <a:cubicBezTo>
                    <a:pt x="2498" y="8108"/>
                    <a:pt x="3588" y="8524"/>
                    <a:pt x="4679" y="8524"/>
                  </a:cubicBezTo>
                  <a:cubicBezTo>
                    <a:pt x="5770" y="8524"/>
                    <a:pt x="6860" y="8108"/>
                    <a:pt x="7693" y="7276"/>
                  </a:cubicBezTo>
                  <a:cubicBezTo>
                    <a:pt x="9357" y="5611"/>
                    <a:pt x="9357" y="2913"/>
                    <a:pt x="7693" y="1249"/>
                  </a:cubicBezTo>
                  <a:cubicBezTo>
                    <a:pt x="6860" y="417"/>
                    <a:pt x="5770" y="0"/>
                    <a:pt x="4679" y="0"/>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17"/>
            <p:cNvSpPr/>
            <p:nvPr/>
          </p:nvSpPr>
          <p:spPr>
            <a:xfrm>
              <a:off x="2277331" y="4098152"/>
              <a:ext cx="430313" cy="430246"/>
            </a:xfrm>
            <a:custGeom>
              <a:avLst/>
              <a:gdLst/>
              <a:ahLst/>
              <a:cxnLst/>
              <a:rect l="l" t="t" r="r" b="b"/>
              <a:pathLst>
                <a:path w="6393" h="6392" extrusionOk="0">
                  <a:moveTo>
                    <a:pt x="2704" y="214"/>
                  </a:moveTo>
                  <a:lnTo>
                    <a:pt x="2704" y="1977"/>
                  </a:lnTo>
                  <a:lnTo>
                    <a:pt x="1455" y="729"/>
                  </a:lnTo>
                  <a:cubicBezTo>
                    <a:pt x="1820" y="470"/>
                    <a:pt x="2244" y="291"/>
                    <a:pt x="2704" y="214"/>
                  </a:cubicBezTo>
                  <a:close/>
                  <a:moveTo>
                    <a:pt x="3692" y="214"/>
                  </a:moveTo>
                  <a:cubicBezTo>
                    <a:pt x="4151" y="291"/>
                    <a:pt x="4575" y="470"/>
                    <a:pt x="4940" y="729"/>
                  </a:cubicBezTo>
                  <a:lnTo>
                    <a:pt x="3692" y="1977"/>
                  </a:lnTo>
                  <a:lnTo>
                    <a:pt x="3692" y="214"/>
                  </a:lnTo>
                  <a:close/>
                  <a:moveTo>
                    <a:pt x="752" y="1423"/>
                  </a:moveTo>
                  <a:lnTo>
                    <a:pt x="2005" y="2675"/>
                  </a:lnTo>
                  <a:lnTo>
                    <a:pt x="220" y="2675"/>
                  </a:lnTo>
                  <a:cubicBezTo>
                    <a:pt x="301" y="2213"/>
                    <a:pt x="487" y="1788"/>
                    <a:pt x="752" y="1423"/>
                  </a:cubicBezTo>
                  <a:close/>
                  <a:moveTo>
                    <a:pt x="5642" y="1423"/>
                  </a:moveTo>
                  <a:cubicBezTo>
                    <a:pt x="5908" y="1788"/>
                    <a:pt x="6094" y="2213"/>
                    <a:pt x="6175" y="2675"/>
                  </a:cubicBezTo>
                  <a:lnTo>
                    <a:pt x="4390" y="2675"/>
                  </a:lnTo>
                  <a:lnTo>
                    <a:pt x="5642" y="1423"/>
                  </a:lnTo>
                  <a:close/>
                  <a:moveTo>
                    <a:pt x="3197" y="2812"/>
                  </a:moveTo>
                  <a:cubicBezTo>
                    <a:pt x="2986" y="2812"/>
                    <a:pt x="2814" y="2985"/>
                    <a:pt x="2814" y="3197"/>
                  </a:cubicBezTo>
                  <a:cubicBezTo>
                    <a:pt x="2814" y="3407"/>
                    <a:pt x="2986" y="3580"/>
                    <a:pt x="3197" y="3580"/>
                  </a:cubicBezTo>
                  <a:cubicBezTo>
                    <a:pt x="3409" y="3580"/>
                    <a:pt x="3581" y="3407"/>
                    <a:pt x="3581" y="3197"/>
                  </a:cubicBezTo>
                  <a:cubicBezTo>
                    <a:pt x="3581" y="2985"/>
                    <a:pt x="3409" y="2812"/>
                    <a:pt x="3197" y="2812"/>
                  </a:cubicBezTo>
                  <a:close/>
                  <a:moveTo>
                    <a:pt x="3197" y="2258"/>
                  </a:moveTo>
                  <a:cubicBezTo>
                    <a:pt x="3716" y="2258"/>
                    <a:pt x="4135" y="2678"/>
                    <a:pt x="4135" y="3197"/>
                  </a:cubicBezTo>
                  <a:cubicBezTo>
                    <a:pt x="4135" y="3714"/>
                    <a:pt x="3716" y="4134"/>
                    <a:pt x="3197" y="4134"/>
                  </a:cubicBezTo>
                  <a:cubicBezTo>
                    <a:pt x="2679" y="4134"/>
                    <a:pt x="2258" y="3714"/>
                    <a:pt x="2258" y="3197"/>
                  </a:cubicBezTo>
                  <a:cubicBezTo>
                    <a:pt x="2258" y="2678"/>
                    <a:pt x="2679" y="2258"/>
                    <a:pt x="3197" y="2258"/>
                  </a:cubicBezTo>
                  <a:close/>
                  <a:moveTo>
                    <a:pt x="2005" y="3663"/>
                  </a:moveTo>
                  <a:lnTo>
                    <a:pt x="730" y="4938"/>
                  </a:lnTo>
                  <a:cubicBezTo>
                    <a:pt x="466" y="4566"/>
                    <a:pt x="285" y="4132"/>
                    <a:pt x="212" y="3663"/>
                  </a:cubicBezTo>
                  <a:close/>
                  <a:moveTo>
                    <a:pt x="6183" y="3663"/>
                  </a:moveTo>
                  <a:cubicBezTo>
                    <a:pt x="6110" y="4132"/>
                    <a:pt x="5929" y="4566"/>
                    <a:pt x="5665" y="4938"/>
                  </a:cubicBezTo>
                  <a:lnTo>
                    <a:pt x="4390" y="3663"/>
                  </a:lnTo>
                  <a:close/>
                  <a:moveTo>
                    <a:pt x="2704" y="4363"/>
                  </a:moveTo>
                  <a:lnTo>
                    <a:pt x="2704" y="6178"/>
                  </a:lnTo>
                  <a:cubicBezTo>
                    <a:pt x="2231" y="6100"/>
                    <a:pt x="1796" y="5912"/>
                    <a:pt x="1424" y="5642"/>
                  </a:cubicBezTo>
                  <a:lnTo>
                    <a:pt x="2704" y="4363"/>
                  </a:lnTo>
                  <a:close/>
                  <a:moveTo>
                    <a:pt x="3692" y="4363"/>
                  </a:moveTo>
                  <a:lnTo>
                    <a:pt x="4971" y="5642"/>
                  </a:lnTo>
                  <a:cubicBezTo>
                    <a:pt x="4599" y="5912"/>
                    <a:pt x="4164" y="6100"/>
                    <a:pt x="3692" y="6178"/>
                  </a:cubicBezTo>
                  <a:lnTo>
                    <a:pt x="3692" y="4363"/>
                  </a:lnTo>
                  <a:close/>
                  <a:moveTo>
                    <a:pt x="3197" y="1"/>
                  </a:moveTo>
                  <a:cubicBezTo>
                    <a:pt x="1436" y="1"/>
                    <a:pt x="1" y="1434"/>
                    <a:pt x="1" y="3197"/>
                  </a:cubicBezTo>
                  <a:cubicBezTo>
                    <a:pt x="1" y="4958"/>
                    <a:pt x="1436" y="6391"/>
                    <a:pt x="3197" y="6391"/>
                  </a:cubicBezTo>
                  <a:cubicBezTo>
                    <a:pt x="4959" y="6391"/>
                    <a:pt x="6393" y="4958"/>
                    <a:pt x="6393" y="3197"/>
                  </a:cubicBezTo>
                  <a:cubicBezTo>
                    <a:pt x="6393" y="1434"/>
                    <a:pt x="4959" y="1"/>
                    <a:pt x="3197" y="1"/>
                  </a:cubicBezTo>
                  <a:close/>
                </a:path>
              </a:pathLst>
            </a:custGeom>
            <a:solidFill>
              <a:srgbClr val="DFDF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17"/>
            <p:cNvSpPr/>
            <p:nvPr/>
          </p:nvSpPr>
          <p:spPr>
            <a:xfrm>
              <a:off x="2220925" y="3040295"/>
              <a:ext cx="268567" cy="395110"/>
            </a:xfrm>
            <a:custGeom>
              <a:avLst/>
              <a:gdLst/>
              <a:ahLst/>
              <a:cxnLst/>
              <a:rect l="l" t="t" r="r" b="b"/>
              <a:pathLst>
                <a:path w="3990" h="5870" extrusionOk="0">
                  <a:moveTo>
                    <a:pt x="3811" y="1"/>
                  </a:moveTo>
                  <a:cubicBezTo>
                    <a:pt x="1670" y="1864"/>
                    <a:pt x="558" y="3984"/>
                    <a:pt x="1" y="5869"/>
                  </a:cubicBezTo>
                  <a:lnTo>
                    <a:pt x="624" y="5573"/>
                  </a:lnTo>
                  <a:cubicBezTo>
                    <a:pt x="1188" y="5304"/>
                    <a:pt x="1674" y="4898"/>
                    <a:pt x="2040" y="4392"/>
                  </a:cubicBezTo>
                  <a:lnTo>
                    <a:pt x="3164" y="2836"/>
                  </a:lnTo>
                  <a:cubicBezTo>
                    <a:pt x="3755" y="2018"/>
                    <a:pt x="3990" y="994"/>
                    <a:pt x="38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17"/>
            <p:cNvSpPr/>
            <p:nvPr/>
          </p:nvSpPr>
          <p:spPr>
            <a:xfrm>
              <a:off x="713225" y="4582521"/>
              <a:ext cx="5046298" cy="35203"/>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17"/>
            <p:cNvSpPr/>
            <p:nvPr/>
          </p:nvSpPr>
          <p:spPr>
            <a:xfrm>
              <a:off x="2605136" y="3533885"/>
              <a:ext cx="2346965" cy="844808"/>
            </a:xfrm>
            <a:custGeom>
              <a:avLst/>
              <a:gdLst/>
              <a:ahLst/>
              <a:cxnLst/>
              <a:rect l="l" t="t" r="r" b="b"/>
              <a:pathLst>
                <a:path w="34868" h="12551" extrusionOk="0">
                  <a:moveTo>
                    <a:pt x="0" y="1"/>
                  </a:moveTo>
                  <a:cubicBezTo>
                    <a:pt x="6310" y="6464"/>
                    <a:pt x="5441" y="8785"/>
                    <a:pt x="5441" y="8785"/>
                  </a:cubicBezTo>
                  <a:lnTo>
                    <a:pt x="33794" y="10942"/>
                  </a:lnTo>
                  <a:cubicBezTo>
                    <a:pt x="33249" y="8390"/>
                    <a:pt x="34868" y="3915"/>
                    <a:pt x="34868" y="3915"/>
                  </a:cubicBezTo>
                  <a:cubicBezTo>
                    <a:pt x="17659" y="1253"/>
                    <a:pt x="1" y="1"/>
                    <a:pt x="0" y="1"/>
                  </a:cubicBezTo>
                  <a:close/>
                  <a:moveTo>
                    <a:pt x="3405" y="9441"/>
                  </a:moveTo>
                  <a:lnTo>
                    <a:pt x="3405" y="9441"/>
                  </a:lnTo>
                  <a:cubicBezTo>
                    <a:pt x="3548" y="9919"/>
                    <a:pt x="3626" y="10424"/>
                    <a:pt x="3626" y="10948"/>
                  </a:cubicBezTo>
                  <a:cubicBezTo>
                    <a:pt x="3626" y="11221"/>
                    <a:pt x="3605" y="11488"/>
                    <a:pt x="3565" y="11751"/>
                  </a:cubicBezTo>
                  <a:lnTo>
                    <a:pt x="34058" y="12551"/>
                  </a:lnTo>
                  <a:cubicBezTo>
                    <a:pt x="33975" y="12295"/>
                    <a:pt x="33912" y="12031"/>
                    <a:pt x="33870" y="11758"/>
                  </a:cubicBezTo>
                  <a:cubicBezTo>
                    <a:pt x="25641" y="11618"/>
                    <a:pt x="17409" y="11441"/>
                    <a:pt x="9199" y="10866"/>
                  </a:cubicBezTo>
                  <a:cubicBezTo>
                    <a:pt x="8037" y="10785"/>
                    <a:pt x="6864" y="10685"/>
                    <a:pt x="5736" y="10384"/>
                  </a:cubicBezTo>
                  <a:cubicBezTo>
                    <a:pt x="4914" y="10163"/>
                    <a:pt x="4173" y="9795"/>
                    <a:pt x="3405" y="944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17"/>
            <p:cNvSpPr/>
            <p:nvPr/>
          </p:nvSpPr>
          <p:spPr>
            <a:xfrm>
              <a:off x="2603992" y="2972513"/>
              <a:ext cx="2585512" cy="1303727"/>
            </a:xfrm>
            <a:custGeom>
              <a:avLst/>
              <a:gdLst/>
              <a:ahLst/>
              <a:cxnLst/>
              <a:rect l="l" t="t" r="r" b="b"/>
              <a:pathLst>
                <a:path w="38412" h="19369" extrusionOk="0">
                  <a:moveTo>
                    <a:pt x="12844" y="1662"/>
                  </a:moveTo>
                  <a:cubicBezTo>
                    <a:pt x="13608" y="1662"/>
                    <a:pt x="14368" y="1678"/>
                    <a:pt x="15115" y="1712"/>
                  </a:cubicBezTo>
                  <a:lnTo>
                    <a:pt x="15115" y="6912"/>
                  </a:lnTo>
                  <a:cubicBezTo>
                    <a:pt x="10286" y="6379"/>
                    <a:pt x="6533" y="6112"/>
                    <a:pt x="3880" y="6112"/>
                  </a:cubicBezTo>
                  <a:cubicBezTo>
                    <a:pt x="3454" y="6112"/>
                    <a:pt x="3055" y="6119"/>
                    <a:pt x="2685" y="6133"/>
                  </a:cubicBezTo>
                  <a:cubicBezTo>
                    <a:pt x="2815" y="5374"/>
                    <a:pt x="3554" y="2400"/>
                    <a:pt x="7256" y="1970"/>
                  </a:cubicBezTo>
                  <a:cubicBezTo>
                    <a:pt x="9027" y="1765"/>
                    <a:pt x="10945" y="1662"/>
                    <a:pt x="12844" y="1662"/>
                  </a:cubicBezTo>
                  <a:close/>
                  <a:moveTo>
                    <a:pt x="3633" y="7354"/>
                  </a:moveTo>
                  <a:cubicBezTo>
                    <a:pt x="3612" y="7354"/>
                    <a:pt x="3595" y="7371"/>
                    <a:pt x="3593" y="7392"/>
                  </a:cubicBezTo>
                  <a:lnTo>
                    <a:pt x="3571" y="8171"/>
                  </a:lnTo>
                  <a:cubicBezTo>
                    <a:pt x="3569" y="8192"/>
                    <a:pt x="3586" y="8209"/>
                    <a:pt x="3608" y="8211"/>
                  </a:cubicBezTo>
                  <a:lnTo>
                    <a:pt x="6231" y="8290"/>
                  </a:lnTo>
                  <a:cubicBezTo>
                    <a:pt x="6232" y="8290"/>
                    <a:pt x="6233" y="8290"/>
                    <a:pt x="6233" y="8290"/>
                  </a:cubicBezTo>
                  <a:cubicBezTo>
                    <a:pt x="6253" y="8290"/>
                    <a:pt x="6269" y="8273"/>
                    <a:pt x="6271" y="8253"/>
                  </a:cubicBezTo>
                  <a:lnTo>
                    <a:pt x="6293" y="7473"/>
                  </a:lnTo>
                  <a:cubicBezTo>
                    <a:pt x="6295" y="7453"/>
                    <a:pt x="6278" y="7435"/>
                    <a:pt x="6256" y="7435"/>
                  </a:cubicBezTo>
                  <a:lnTo>
                    <a:pt x="3633" y="7354"/>
                  </a:lnTo>
                  <a:close/>
                  <a:moveTo>
                    <a:pt x="16627" y="1803"/>
                  </a:moveTo>
                  <a:cubicBezTo>
                    <a:pt x="17923" y="1904"/>
                    <a:pt x="19152" y="2059"/>
                    <a:pt x="20251" y="2267"/>
                  </a:cubicBezTo>
                  <a:cubicBezTo>
                    <a:pt x="23908" y="2958"/>
                    <a:pt x="28800" y="5033"/>
                    <a:pt x="28800" y="5033"/>
                  </a:cubicBezTo>
                  <a:lnTo>
                    <a:pt x="28800" y="8711"/>
                  </a:lnTo>
                  <a:cubicBezTo>
                    <a:pt x="26588" y="8385"/>
                    <a:pt x="24144" y="8037"/>
                    <a:pt x="21643" y="7707"/>
                  </a:cubicBezTo>
                  <a:cubicBezTo>
                    <a:pt x="20131" y="7510"/>
                    <a:pt x="18694" y="7329"/>
                    <a:pt x="17331" y="7166"/>
                  </a:cubicBezTo>
                  <a:lnTo>
                    <a:pt x="16627" y="1803"/>
                  </a:lnTo>
                  <a:close/>
                  <a:moveTo>
                    <a:pt x="17378" y="8636"/>
                  </a:moveTo>
                  <a:cubicBezTo>
                    <a:pt x="17343" y="8636"/>
                    <a:pt x="17312" y="8661"/>
                    <a:pt x="17307" y="8698"/>
                  </a:cubicBezTo>
                  <a:lnTo>
                    <a:pt x="17218" y="9406"/>
                  </a:lnTo>
                  <a:cubicBezTo>
                    <a:pt x="17214" y="9446"/>
                    <a:pt x="17240" y="9481"/>
                    <a:pt x="17280" y="9486"/>
                  </a:cubicBezTo>
                  <a:lnTo>
                    <a:pt x="19819" y="9804"/>
                  </a:lnTo>
                  <a:cubicBezTo>
                    <a:pt x="19822" y="9804"/>
                    <a:pt x="19825" y="9804"/>
                    <a:pt x="19829" y="9804"/>
                  </a:cubicBezTo>
                  <a:cubicBezTo>
                    <a:pt x="19864" y="9804"/>
                    <a:pt x="19894" y="9778"/>
                    <a:pt x="19899" y="9741"/>
                  </a:cubicBezTo>
                  <a:lnTo>
                    <a:pt x="19987" y="9033"/>
                  </a:lnTo>
                  <a:cubicBezTo>
                    <a:pt x="19993" y="8994"/>
                    <a:pt x="19964" y="8958"/>
                    <a:pt x="19926" y="8954"/>
                  </a:cubicBezTo>
                  <a:lnTo>
                    <a:pt x="17386" y="8636"/>
                  </a:lnTo>
                  <a:cubicBezTo>
                    <a:pt x="17383" y="8636"/>
                    <a:pt x="17381" y="8636"/>
                    <a:pt x="17378" y="8636"/>
                  </a:cubicBezTo>
                  <a:close/>
                  <a:moveTo>
                    <a:pt x="31952" y="5488"/>
                  </a:moveTo>
                  <a:cubicBezTo>
                    <a:pt x="35794" y="7542"/>
                    <a:pt x="37750" y="9487"/>
                    <a:pt x="38064" y="9814"/>
                  </a:cubicBezTo>
                  <a:lnTo>
                    <a:pt x="38064" y="10164"/>
                  </a:lnTo>
                  <a:cubicBezTo>
                    <a:pt x="37391" y="10052"/>
                    <a:pt x="35098" y="9672"/>
                    <a:pt x="31952" y="9187"/>
                  </a:cubicBezTo>
                  <a:lnTo>
                    <a:pt x="31952" y="5488"/>
                  </a:lnTo>
                  <a:close/>
                  <a:moveTo>
                    <a:pt x="3840" y="6462"/>
                  </a:moveTo>
                  <a:cubicBezTo>
                    <a:pt x="7006" y="6462"/>
                    <a:pt x="11482" y="6849"/>
                    <a:pt x="16161" y="7385"/>
                  </a:cubicBezTo>
                  <a:lnTo>
                    <a:pt x="16148" y="18518"/>
                  </a:lnTo>
                  <a:cubicBezTo>
                    <a:pt x="11869" y="18160"/>
                    <a:pt x="6830" y="16744"/>
                    <a:pt x="3366" y="12595"/>
                  </a:cubicBezTo>
                  <a:cubicBezTo>
                    <a:pt x="1210" y="10013"/>
                    <a:pt x="547" y="7402"/>
                    <a:pt x="406" y="6732"/>
                  </a:cubicBezTo>
                  <a:cubicBezTo>
                    <a:pt x="1200" y="6544"/>
                    <a:pt x="2381" y="6462"/>
                    <a:pt x="3840" y="6462"/>
                  </a:cubicBezTo>
                  <a:close/>
                  <a:moveTo>
                    <a:pt x="16334" y="7405"/>
                  </a:moveTo>
                  <a:cubicBezTo>
                    <a:pt x="22586" y="8124"/>
                    <a:pt x="29176" y="9104"/>
                    <a:pt x="33469" y="9775"/>
                  </a:cubicBezTo>
                  <a:cubicBezTo>
                    <a:pt x="33686" y="15856"/>
                    <a:pt x="32253" y="18211"/>
                    <a:pt x="31623" y="18944"/>
                  </a:cubicBezTo>
                  <a:cubicBezTo>
                    <a:pt x="31482" y="19108"/>
                    <a:pt x="31277" y="19195"/>
                    <a:pt x="31060" y="19195"/>
                  </a:cubicBezTo>
                  <a:cubicBezTo>
                    <a:pt x="31051" y="19195"/>
                    <a:pt x="31043" y="19195"/>
                    <a:pt x="31035" y="19195"/>
                  </a:cubicBezTo>
                  <a:lnTo>
                    <a:pt x="18603" y="18618"/>
                  </a:lnTo>
                  <a:cubicBezTo>
                    <a:pt x="17879" y="18618"/>
                    <a:pt x="17115" y="18593"/>
                    <a:pt x="16322" y="18532"/>
                  </a:cubicBezTo>
                  <a:lnTo>
                    <a:pt x="16334" y="7405"/>
                  </a:lnTo>
                  <a:close/>
                  <a:moveTo>
                    <a:pt x="11164" y="1"/>
                  </a:moveTo>
                  <a:cubicBezTo>
                    <a:pt x="6889" y="1"/>
                    <a:pt x="3779" y="904"/>
                    <a:pt x="1889" y="2701"/>
                  </a:cubicBezTo>
                  <a:cubicBezTo>
                    <a:pt x="0" y="4499"/>
                    <a:pt x="109" y="6509"/>
                    <a:pt x="115" y="6594"/>
                  </a:cubicBezTo>
                  <a:lnTo>
                    <a:pt x="129" y="6801"/>
                  </a:lnTo>
                  <a:lnTo>
                    <a:pt x="238" y="6775"/>
                  </a:lnTo>
                  <a:cubicBezTo>
                    <a:pt x="386" y="7471"/>
                    <a:pt x="1060" y="10102"/>
                    <a:pt x="3226" y="12698"/>
                  </a:cubicBezTo>
                  <a:cubicBezTo>
                    <a:pt x="7427" y="17735"/>
                    <a:pt x="13906" y="18792"/>
                    <a:pt x="18599" y="18792"/>
                  </a:cubicBezTo>
                  <a:lnTo>
                    <a:pt x="31027" y="19367"/>
                  </a:lnTo>
                  <a:cubicBezTo>
                    <a:pt x="31042" y="19369"/>
                    <a:pt x="31057" y="19369"/>
                    <a:pt x="31071" y="19369"/>
                  </a:cubicBezTo>
                  <a:cubicBezTo>
                    <a:pt x="31337" y="19369"/>
                    <a:pt x="31584" y="19257"/>
                    <a:pt x="31754" y="19058"/>
                  </a:cubicBezTo>
                  <a:cubicBezTo>
                    <a:pt x="32397" y="18310"/>
                    <a:pt x="33856" y="15920"/>
                    <a:pt x="33644" y="9804"/>
                  </a:cubicBezTo>
                  <a:lnTo>
                    <a:pt x="33644" y="9804"/>
                  </a:lnTo>
                  <a:cubicBezTo>
                    <a:pt x="36376" y="10232"/>
                    <a:pt x="38134" y="10529"/>
                    <a:pt x="38208" y="10541"/>
                  </a:cubicBezTo>
                  <a:lnTo>
                    <a:pt x="38411" y="10575"/>
                  </a:lnTo>
                  <a:lnTo>
                    <a:pt x="38411" y="9678"/>
                  </a:lnTo>
                  <a:lnTo>
                    <a:pt x="38366" y="9628"/>
                  </a:lnTo>
                  <a:cubicBezTo>
                    <a:pt x="38297" y="9551"/>
                    <a:pt x="36626" y="7722"/>
                    <a:pt x="32979" y="5641"/>
                  </a:cubicBezTo>
                  <a:cubicBezTo>
                    <a:pt x="29621" y="3724"/>
                    <a:pt x="23891" y="1238"/>
                    <a:pt x="15659" y="283"/>
                  </a:cubicBezTo>
                  <a:cubicBezTo>
                    <a:pt x="14041" y="94"/>
                    <a:pt x="12542" y="1"/>
                    <a:pt x="1116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17"/>
            <p:cNvSpPr/>
            <p:nvPr/>
          </p:nvSpPr>
          <p:spPr>
            <a:xfrm>
              <a:off x="4512327" y="3458161"/>
              <a:ext cx="144245" cy="200920"/>
            </a:xfrm>
            <a:custGeom>
              <a:avLst/>
              <a:gdLst/>
              <a:ahLst/>
              <a:cxnLst/>
              <a:rect l="l" t="t" r="r" b="b"/>
              <a:pathLst>
                <a:path w="2143" h="2985" extrusionOk="0">
                  <a:moveTo>
                    <a:pt x="1" y="1"/>
                  </a:moveTo>
                  <a:lnTo>
                    <a:pt x="1" y="2658"/>
                  </a:lnTo>
                  <a:lnTo>
                    <a:pt x="145" y="2658"/>
                  </a:lnTo>
                  <a:cubicBezTo>
                    <a:pt x="318" y="2791"/>
                    <a:pt x="626" y="2984"/>
                    <a:pt x="962" y="2984"/>
                  </a:cubicBezTo>
                  <a:cubicBezTo>
                    <a:pt x="1152" y="2984"/>
                    <a:pt x="1350" y="2922"/>
                    <a:pt x="1539" y="2753"/>
                  </a:cubicBezTo>
                  <a:cubicBezTo>
                    <a:pt x="1574" y="2720"/>
                    <a:pt x="1605" y="2685"/>
                    <a:pt x="1633" y="2647"/>
                  </a:cubicBezTo>
                  <a:cubicBezTo>
                    <a:pt x="1669" y="2630"/>
                    <a:pt x="1693" y="2594"/>
                    <a:pt x="1694" y="2553"/>
                  </a:cubicBezTo>
                  <a:cubicBezTo>
                    <a:pt x="2142" y="1765"/>
                    <a:pt x="1694" y="1"/>
                    <a:pt x="1694" y="1"/>
                  </a:cubicBezTo>
                  <a:lnTo>
                    <a:pt x="1656" y="26"/>
                  </a:lnTo>
                  <a:cubicBezTo>
                    <a:pt x="1636" y="10"/>
                    <a:pt x="1612" y="1"/>
                    <a:pt x="15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17"/>
            <p:cNvSpPr/>
            <p:nvPr/>
          </p:nvSpPr>
          <p:spPr>
            <a:xfrm>
              <a:off x="2634214" y="3190600"/>
              <a:ext cx="1275525" cy="281356"/>
            </a:xfrm>
            <a:custGeom>
              <a:avLst/>
              <a:gdLst/>
              <a:ahLst/>
              <a:cxnLst/>
              <a:rect l="l" t="t" r="r" b="b"/>
              <a:pathLst>
                <a:path w="18950" h="4180" extrusionOk="0">
                  <a:moveTo>
                    <a:pt x="1235" y="1"/>
                  </a:moveTo>
                  <a:cubicBezTo>
                    <a:pt x="1" y="1570"/>
                    <a:pt x="103" y="3109"/>
                    <a:pt x="103" y="3109"/>
                  </a:cubicBezTo>
                  <a:cubicBezTo>
                    <a:pt x="607" y="2982"/>
                    <a:pt x="1279" y="2899"/>
                    <a:pt x="2083" y="2855"/>
                  </a:cubicBezTo>
                  <a:lnTo>
                    <a:pt x="2083" y="1438"/>
                  </a:lnTo>
                  <a:cubicBezTo>
                    <a:pt x="2082" y="819"/>
                    <a:pt x="1739" y="281"/>
                    <a:pt x="1235" y="1"/>
                  </a:cubicBezTo>
                  <a:close/>
                  <a:moveTo>
                    <a:pt x="16376" y="72"/>
                  </a:moveTo>
                  <a:lnTo>
                    <a:pt x="16882" y="3926"/>
                  </a:lnTo>
                  <a:cubicBezTo>
                    <a:pt x="17553" y="4007"/>
                    <a:pt x="18242" y="4090"/>
                    <a:pt x="18950" y="4179"/>
                  </a:cubicBezTo>
                  <a:lnTo>
                    <a:pt x="18950" y="2705"/>
                  </a:lnTo>
                  <a:cubicBezTo>
                    <a:pt x="18950" y="1270"/>
                    <a:pt x="17804" y="104"/>
                    <a:pt x="16376" y="7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2" name="Google Shape;702;p17"/>
          <p:cNvSpPr txBox="1">
            <a:spLocks noGrp="1"/>
          </p:cNvSpPr>
          <p:nvPr>
            <p:ph type="subTitle" idx="1"/>
          </p:nvPr>
        </p:nvSpPr>
        <p:spPr>
          <a:xfrm>
            <a:off x="3763412" y="2105660"/>
            <a:ext cx="4183800" cy="309900"/>
          </a:xfrm>
          <a:prstGeom prst="rect">
            <a:avLst/>
          </a:prstGeom>
          <a:noFill/>
          <a:ln>
            <a:noFill/>
          </a:ln>
        </p:spPr>
        <p:txBody>
          <a:bodyPr spcFirstLastPara="1" wrap="square" lIns="0" tIns="0" rIns="91425" bIns="91425" anchor="t" anchorCtr="0">
            <a:noAutofit/>
          </a:bodyPr>
          <a:lstStyle/>
          <a:p>
            <a:pPr marL="0" lvl="0" indent="0" algn="ctr" rtl="0">
              <a:lnSpc>
                <a:spcPct val="100000"/>
              </a:lnSpc>
              <a:spcBef>
                <a:spcPts val="0"/>
              </a:spcBef>
              <a:spcAft>
                <a:spcPts val="0"/>
              </a:spcAft>
              <a:buSzPts val="2200"/>
              <a:buNone/>
            </a:pPr>
            <a:r>
              <a:rPr lang="en-US">
                <a:solidFill>
                  <a:srgbClr val="1A4568"/>
                </a:solidFill>
              </a:rPr>
              <a:t>With performance and functionality testing</a:t>
            </a:r>
            <a:endParaRPr/>
          </a:p>
        </p:txBody>
      </p:sp>
      <p:sp>
        <p:nvSpPr>
          <p:cNvPr id="703" name="Google Shape;703;p17"/>
          <p:cNvSpPr/>
          <p:nvPr/>
        </p:nvSpPr>
        <p:spPr>
          <a:xfrm flipH="1">
            <a:off x="274877" y="1079724"/>
            <a:ext cx="1746824" cy="41395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17"/>
          <p:cNvSpPr/>
          <p:nvPr/>
        </p:nvSpPr>
        <p:spPr>
          <a:xfrm flipH="1">
            <a:off x="7160549" y="3307599"/>
            <a:ext cx="1929351" cy="457204"/>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17"/>
          <p:cNvSpPr/>
          <p:nvPr/>
        </p:nvSpPr>
        <p:spPr>
          <a:xfrm>
            <a:off x="5946477" y="3687601"/>
            <a:ext cx="4226946" cy="930116"/>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18"/>
          <p:cNvSpPr/>
          <p:nvPr/>
        </p:nvSpPr>
        <p:spPr>
          <a:xfrm>
            <a:off x="527250" y="580852"/>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18"/>
          <p:cNvSpPr txBox="1">
            <a:spLocks noGrp="1"/>
          </p:cNvSpPr>
          <p:nvPr>
            <p:ph type="title"/>
          </p:nvPr>
        </p:nvSpPr>
        <p:spPr>
          <a:xfrm>
            <a:off x="713225" y="539496"/>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a:solidFill>
                  <a:srgbClr val="1A4568"/>
                </a:solidFill>
              </a:rPr>
              <a:t>Verification plan</a:t>
            </a:r>
            <a:br>
              <a:rPr lang="en-US">
                <a:solidFill>
                  <a:srgbClr val="1A4568"/>
                </a:solidFill>
              </a:rPr>
            </a:br>
            <a:endParaRPr>
              <a:solidFill>
                <a:srgbClr val="1A4568"/>
              </a:solidFill>
            </a:endParaRPr>
          </a:p>
        </p:txBody>
      </p:sp>
      <p:sp>
        <p:nvSpPr>
          <p:cNvPr id="713" name="Google Shape;713;p18"/>
          <p:cNvSpPr txBox="1">
            <a:spLocks noGrp="1"/>
          </p:cNvSpPr>
          <p:nvPr>
            <p:ph type="body" idx="1"/>
          </p:nvPr>
        </p:nvSpPr>
        <p:spPr>
          <a:xfrm>
            <a:off x="713250" y="1246870"/>
            <a:ext cx="7717500" cy="4842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1A4568"/>
              </a:buClr>
              <a:buSzPts val="2000"/>
              <a:buFont typeface="Arial"/>
              <a:buChar char="•"/>
            </a:pPr>
            <a:r>
              <a:rPr lang="en-US" sz="2000">
                <a:solidFill>
                  <a:srgbClr val="1A4568"/>
                </a:solidFill>
                <a:latin typeface="Nanum Gothic"/>
                <a:ea typeface="Nanum Gothic"/>
                <a:cs typeface="Nanum Gothic"/>
                <a:sym typeface="Nanum Gothic"/>
              </a:rPr>
              <a:t>Our tests were designed to ensure the reliability of our application both on the client side and the server side. </a:t>
            </a:r>
            <a:endParaRPr/>
          </a:p>
          <a:p>
            <a:pPr marL="457200" lvl="0" indent="-317500" algn="l" rtl="0">
              <a:lnSpc>
                <a:spcPct val="100000"/>
              </a:lnSpc>
              <a:spcBef>
                <a:spcPts val="0"/>
              </a:spcBef>
              <a:spcAft>
                <a:spcPts val="0"/>
              </a:spcAft>
              <a:buClr>
                <a:srgbClr val="1A4568"/>
              </a:buClr>
              <a:buSzPts val="2000"/>
              <a:buFont typeface="Arial"/>
              <a:buChar char="•"/>
            </a:pPr>
            <a:r>
              <a:rPr lang="en-US" sz="2000">
                <a:solidFill>
                  <a:srgbClr val="1A4568"/>
                </a:solidFill>
                <a:latin typeface="Nanum Gothic"/>
                <a:ea typeface="Nanum Gothic"/>
                <a:cs typeface="Nanum Gothic"/>
                <a:sym typeface="Nanum Gothic"/>
              </a:rPr>
              <a:t>We conducted two primary forms of evaluation: functional testing and performance testing.</a:t>
            </a:r>
            <a:endParaRPr/>
          </a:p>
          <a:p>
            <a:pPr marL="457200" lvl="0" indent="-317500" algn="l" rtl="0">
              <a:lnSpc>
                <a:spcPct val="100000"/>
              </a:lnSpc>
              <a:spcBef>
                <a:spcPts val="0"/>
              </a:spcBef>
              <a:spcAft>
                <a:spcPts val="0"/>
              </a:spcAft>
              <a:buClr>
                <a:srgbClr val="1A4568"/>
              </a:buClr>
              <a:buSzPts val="2000"/>
              <a:buFont typeface="Arial"/>
              <a:buChar char="•"/>
            </a:pPr>
            <a:r>
              <a:rPr lang="en-US" sz="2000">
                <a:solidFill>
                  <a:srgbClr val="1A4568"/>
                </a:solidFill>
              </a:rPr>
              <a:t>The performance testing was conducted using a built-in tool in the Chrome browser called Lighthouse that allows users to measure and analyze the performance of the application using different metrics.</a:t>
            </a:r>
            <a:endParaRPr sz="2000">
              <a:solidFill>
                <a:schemeClr val="dk1"/>
              </a:solidFill>
            </a:endParaRPr>
          </a:p>
        </p:txBody>
      </p:sp>
      <p:sp>
        <p:nvSpPr>
          <p:cNvPr id="714" name="Google Shape;714;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19"/>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19"/>
          <p:cNvSpPr txBox="1">
            <a:spLocks noGrp="1"/>
          </p:cNvSpPr>
          <p:nvPr>
            <p:ph type="title"/>
          </p:nvPr>
        </p:nvSpPr>
        <p:spPr>
          <a:xfrm>
            <a:off x="527250" y="570934"/>
            <a:ext cx="8089500" cy="60652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Functional Tests</a:t>
            </a:r>
            <a:endParaRPr>
              <a:solidFill>
                <a:srgbClr val="1A4568"/>
              </a:solidFill>
            </a:endParaRPr>
          </a:p>
        </p:txBody>
      </p:sp>
      <p:sp>
        <p:nvSpPr>
          <p:cNvPr id="721" name="Google Shape;721;p19"/>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19"/>
          <p:cNvSpPr/>
          <p:nvPr/>
        </p:nvSpPr>
        <p:spPr>
          <a:xfrm rot="10800000" flipH="1">
            <a:off x="8252818" y="11774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19"/>
          <p:cNvSpPr/>
          <p:nvPr/>
        </p:nvSpPr>
        <p:spPr>
          <a:xfrm flipH="1">
            <a:off x="-391201" y="3958638"/>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aphicFrame>
        <p:nvGraphicFramePr>
          <p:cNvPr id="724" name="Google Shape;724;p19"/>
          <p:cNvGraphicFramePr/>
          <p:nvPr/>
        </p:nvGraphicFramePr>
        <p:xfrm>
          <a:off x="1228725" y="1328019"/>
          <a:ext cx="6686550" cy="2986315"/>
        </p:xfrm>
        <a:graphic>
          <a:graphicData uri="http://schemas.openxmlformats.org/drawingml/2006/table">
            <a:tbl>
              <a:tblPr>
                <a:noFill/>
                <a:tableStyleId>{CB6A65E7-021E-4523-BE48-DCBFD62056B7}</a:tableStyleId>
              </a:tblPr>
              <a:tblGrid>
                <a:gridCol w="542925">
                  <a:extLst>
                    <a:ext uri="{9D8B030D-6E8A-4147-A177-3AD203B41FA5}">
                      <a16:colId xmlns:a16="http://schemas.microsoft.com/office/drawing/2014/main" val="20000"/>
                    </a:ext>
                  </a:extLst>
                </a:gridCol>
                <a:gridCol w="2781300">
                  <a:extLst>
                    <a:ext uri="{9D8B030D-6E8A-4147-A177-3AD203B41FA5}">
                      <a16:colId xmlns:a16="http://schemas.microsoft.com/office/drawing/2014/main" val="20001"/>
                    </a:ext>
                  </a:extLst>
                </a:gridCol>
                <a:gridCol w="2581275">
                  <a:extLst>
                    <a:ext uri="{9D8B030D-6E8A-4147-A177-3AD203B41FA5}">
                      <a16:colId xmlns:a16="http://schemas.microsoft.com/office/drawing/2014/main" val="20002"/>
                    </a:ext>
                  </a:extLst>
                </a:gridCol>
                <a:gridCol w="781050">
                  <a:extLst>
                    <a:ext uri="{9D8B030D-6E8A-4147-A177-3AD203B41FA5}">
                      <a16:colId xmlns:a16="http://schemas.microsoft.com/office/drawing/2014/main" val="20003"/>
                    </a:ext>
                  </a:extLst>
                </a:gridCol>
              </a:tblGrid>
              <a:tr h="32890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No.</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Test Subject</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Expected Result</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Result</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User enters an email in the wrong format and press submit.</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Pop up with an error message.</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2</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User tries to login with the wrong user name.</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Alert message “wrong username or password” appears.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3</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User tries to login with the wrong password.</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Alert message “wrong username or password” appears.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686375">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4</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User tries to register  as Admin with the wrong secret key.</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Alert message “Invalid Admin” appears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5</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User tries to register  with the wrong email format.</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Pop up with an error message.</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
        <p:nvSpPr>
          <p:cNvPr id="725" name="Google Shape;725;p19"/>
          <p:cNvSpPr/>
          <p:nvPr/>
        </p:nvSpPr>
        <p:spPr>
          <a:xfrm>
            <a:off x="1325544" y="1381136"/>
            <a:ext cx="9144000"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26" name="Google Shape;726;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20"/>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20"/>
          <p:cNvSpPr txBox="1">
            <a:spLocks noGrp="1"/>
          </p:cNvSpPr>
          <p:nvPr>
            <p:ph type="title"/>
          </p:nvPr>
        </p:nvSpPr>
        <p:spPr>
          <a:xfrm>
            <a:off x="527250" y="570934"/>
            <a:ext cx="8089500" cy="60652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Functional Tests</a:t>
            </a:r>
            <a:endParaRPr>
              <a:solidFill>
                <a:srgbClr val="1A4568"/>
              </a:solidFill>
            </a:endParaRPr>
          </a:p>
        </p:txBody>
      </p:sp>
      <p:sp>
        <p:nvSpPr>
          <p:cNvPr id="733" name="Google Shape;733;p20"/>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20"/>
          <p:cNvSpPr/>
          <p:nvPr/>
        </p:nvSpPr>
        <p:spPr>
          <a:xfrm rot="10800000" flipH="1">
            <a:off x="8252818" y="11774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20"/>
          <p:cNvSpPr/>
          <p:nvPr/>
        </p:nvSpPr>
        <p:spPr>
          <a:xfrm flipH="1">
            <a:off x="-391201" y="3958638"/>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20"/>
          <p:cNvSpPr/>
          <p:nvPr/>
        </p:nvSpPr>
        <p:spPr>
          <a:xfrm>
            <a:off x="1325544" y="1381136"/>
            <a:ext cx="9144000"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aphicFrame>
        <p:nvGraphicFramePr>
          <p:cNvPr id="737" name="Google Shape;737;p20"/>
          <p:cNvGraphicFramePr/>
          <p:nvPr/>
        </p:nvGraphicFramePr>
        <p:xfrm>
          <a:off x="1228725" y="1304505"/>
          <a:ext cx="6686550" cy="3012440"/>
        </p:xfrm>
        <a:graphic>
          <a:graphicData uri="http://schemas.openxmlformats.org/drawingml/2006/table">
            <a:tbl>
              <a:tblPr>
                <a:noFill/>
                <a:tableStyleId>{CB6A65E7-021E-4523-BE48-DCBFD62056B7}</a:tableStyleId>
              </a:tblPr>
              <a:tblGrid>
                <a:gridCol w="542925">
                  <a:extLst>
                    <a:ext uri="{9D8B030D-6E8A-4147-A177-3AD203B41FA5}">
                      <a16:colId xmlns:a16="http://schemas.microsoft.com/office/drawing/2014/main" val="20000"/>
                    </a:ext>
                  </a:extLst>
                </a:gridCol>
                <a:gridCol w="2781300">
                  <a:extLst>
                    <a:ext uri="{9D8B030D-6E8A-4147-A177-3AD203B41FA5}">
                      <a16:colId xmlns:a16="http://schemas.microsoft.com/office/drawing/2014/main" val="20001"/>
                    </a:ext>
                  </a:extLst>
                </a:gridCol>
                <a:gridCol w="2581275">
                  <a:extLst>
                    <a:ext uri="{9D8B030D-6E8A-4147-A177-3AD203B41FA5}">
                      <a16:colId xmlns:a16="http://schemas.microsoft.com/office/drawing/2014/main" val="20002"/>
                    </a:ext>
                  </a:extLst>
                </a:gridCol>
                <a:gridCol w="781050">
                  <a:extLst>
                    <a:ext uri="{9D8B030D-6E8A-4147-A177-3AD203B41FA5}">
                      <a16:colId xmlns:a16="http://schemas.microsoft.com/office/drawing/2014/main" val="20003"/>
                    </a:ext>
                  </a:extLst>
                </a:gridCol>
              </a:tblGrid>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6</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An already registered user tries to register using the same email address.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Alert message “Something went wrong” appears.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7</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New user fills all the sign up forms correctly and presses the “sign up” button.</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Alert message “Registration successful” appears.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8</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User enters his email and password correctly and press submit.</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Application moves to a “map screen” and presents the closest stations to the user's location.</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9</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User clicks on a station icon.</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 floating window with information about the station appears.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10</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User clicks the “Get Direction” button in the station window.</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Navigation to the station from the user's current location starts. </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bl>
          </a:graphicData>
        </a:graphic>
      </p:graphicFrame>
      <p:sp>
        <p:nvSpPr>
          <p:cNvPr id="738" name="Google Shape;738;p20"/>
          <p:cNvSpPr/>
          <p:nvPr/>
        </p:nvSpPr>
        <p:spPr>
          <a:xfrm>
            <a:off x="1228725" y="1354138"/>
            <a:ext cx="9144000"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39" name="Google Shape;739;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grpSp>
        <p:nvGrpSpPr>
          <p:cNvPr id="125" name="Google Shape;125;p2"/>
          <p:cNvGrpSpPr/>
          <p:nvPr/>
        </p:nvGrpSpPr>
        <p:grpSpPr>
          <a:xfrm>
            <a:off x="7681603" y="-387310"/>
            <a:ext cx="1692396" cy="3649861"/>
            <a:chOff x="7681603" y="-387310"/>
            <a:chExt cx="1692396" cy="3649861"/>
          </a:xfrm>
        </p:grpSpPr>
        <p:sp>
          <p:nvSpPr>
            <p:cNvPr id="126" name="Google Shape;126;p2"/>
            <p:cNvSpPr/>
            <p:nvPr/>
          </p:nvSpPr>
          <p:spPr>
            <a:xfrm rot="-5400000">
              <a:off x="6702662" y="591631"/>
              <a:ext cx="3649861"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8" name="Google Shape;128;p2"/>
          <p:cNvSpPr/>
          <p:nvPr/>
        </p:nvSpPr>
        <p:spPr>
          <a:xfrm>
            <a:off x="527250" y="579053"/>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2"/>
          <p:cNvSpPr txBox="1">
            <a:spLocks noGrp="1"/>
          </p:cNvSpPr>
          <p:nvPr>
            <p:ph type="title"/>
          </p:nvPr>
        </p:nvSpPr>
        <p:spPr>
          <a:xfrm>
            <a:off x="713225" y="539496"/>
            <a:ext cx="7717500" cy="576000"/>
          </a:xfrm>
          <a:prstGeom prst="rect">
            <a:avLst/>
          </a:prstGeom>
          <a:noFill/>
          <a:ln>
            <a:noFill/>
          </a:ln>
        </p:spPr>
        <p:txBody>
          <a:bodyPr spcFirstLastPara="1" wrap="square" lIns="0" tIns="91425" rIns="91425" bIns="91425" anchor="t" anchorCtr="0">
            <a:noAutofit/>
          </a:bodyPr>
          <a:lstStyle/>
          <a:p>
            <a:pPr marL="91440" lvl="0" indent="0" algn="ctr" rtl="0">
              <a:lnSpc>
                <a:spcPct val="100000"/>
              </a:lnSpc>
              <a:spcBef>
                <a:spcPts val="0"/>
              </a:spcBef>
              <a:spcAft>
                <a:spcPts val="0"/>
              </a:spcAft>
              <a:buSzPts val="3200"/>
              <a:buNone/>
            </a:pPr>
            <a:r>
              <a:rPr lang="en-US">
                <a:solidFill>
                  <a:srgbClr val="1A4568"/>
                </a:solidFill>
              </a:rPr>
              <a:t>Presentation content</a:t>
            </a:r>
            <a:endParaRPr>
              <a:solidFill>
                <a:srgbClr val="1A4568"/>
              </a:solidFill>
            </a:endParaRPr>
          </a:p>
        </p:txBody>
      </p:sp>
      <p:sp>
        <p:nvSpPr>
          <p:cNvPr id="130" name="Google Shape;130;p2"/>
          <p:cNvSpPr/>
          <p:nvPr/>
        </p:nvSpPr>
        <p:spPr>
          <a:xfrm rot="-5400000" flipH="1">
            <a:off x="5499144" y="4156410"/>
            <a:ext cx="5401606" cy="118854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31" name="Google Shape;131;p2"/>
          <p:cNvSpPr/>
          <p:nvPr/>
        </p:nvSpPr>
        <p:spPr>
          <a:xfrm flipH="1">
            <a:off x="6960134" y="67999"/>
            <a:ext cx="1543191" cy="365698"/>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
          <p:cNvSpPr/>
          <p:nvPr/>
        </p:nvSpPr>
        <p:spPr>
          <a:xfrm flipH="1">
            <a:off x="1265204" y="151882"/>
            <a:ext cx="1188534" cy="281712"/>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
          <p:cNvSpPr txBox="1">
            <a:spLocks noGrp="1"/>
          </p:cNvSpPr>
          <p:nvPr>
            <p:ph type="title" idx="2"/>
          </p:nvPr>
        </p:nvSpPr>
        <p:spPr>
          <a:xfrm>
            <a:off x="411824" y="1565731"/>
            <a:ext cx="25230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600"/>
              <a:buNone/>
            </a:pPr>
            <a:r>
              <a:rPr lang="en-US"/>
              <a:t>01</a:t>
            </a:r>
            <a:endParaRPr/>
          </a:p>
        </p:txBody>
      </p:sp>
      <p:sp>
        <p:nvSpPr>
          <p:cNvPr id="134" name="Google Shape;134;p2"/>
          <p:cNvSpPr txBox="1">
            <a:spLocks noGrp="1"/>
          </p:cNvSpPr>
          <p:nvPr>
            <p:ph type="subTitle" idx="1"/>
          </p:nvPr>
        </p:nvSpPr>
        <p:spPr>
          <a:xfrm>
            <a:off x="411824" y="1940638"/>
            <a:ext cx="25257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solidFill>
                  <a:srgbClr val="1A4568"/>
                </a:solidFill>
              </a:rPr>
              <a:t>Background</a:t>
            </a:r>
            <a:endParaRPr/>
          </a:p>
        </p:txBody>
      </p:sp>
      <p:sp>
        <p:nvSpPr>
          <p:cNvPr id="135" name="Google Shape;135;p2"/>
          <p:cNvSpPr txBox="1">
            <a:spLocks noGrp="1"/>
          </p:cNvSpPr>
          <p:nvPr>
            <p:ph type="subTitle" idx="3"/>
          </p:nvPr>
        </p:nvSpPr>
        <p:spPr>
          <a:xfrm>
            <a:off x="411824" y="2251704"/>
            <a:ext cx="2525700" cy="548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a:solidFill>
                  <a:srgbClr val="9DA6EC"/>
                </a:solidFill>
              </a:rPr>
              <a:t>Introduction about the difficulty of choosing framework</a:t>
            </a:r>
            <a:endParaRPr>
              <a:solidFill>
                <a:srgbClr val="9DA6EC"/>
              </a:solidFill>
            </a:endParaRPr>
          </a:p>
        </p:txBody>
      </p:sp>
      <p:sp>
        <p:nvSpPr>
          <p:cNvPr id="136" name="Google Shape;136;p2"/>
          <p:cNvSpPr txBox="1">
            <a:spLocks noGrp="1"/>
          </p:cNvSpPr>
          <p:nvPr>
            <p:ph type="title" idx="4"/>
          </p:nvPr>
        </p:nvSpPr>
        <p:spPr>
          <a:xfrm>
            <a:off x="2752099" y="1562428"/>
            <a:ext cx="25155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600"/>
              <a:buNone/>
            </a:pPr>
            <a:r>
              <a:rPr lang="en-US"/>
              <a:t>02</a:t>
            </a:r>
            <a:endParaRPr/>
          </a:p>
        </p:txBody>
      </p:sp>
      <p:sp>
        <p:nvSpPr>
          <p:cNvPr id="137" name="Google Shape;137;p2"/>
          <p:cNvSpPr txBox="1">
            <a:spLocks noGrp="1"/>
          </p:cNvSpPr>
          <p:nvPr>
            <p:ph type="subTitle" idx="5"/>
          </p:nvPr>
        </p:nvSpPr>
        <p:spPr>
          <a:xfrm>
            <a:off x="2752299" y="1937333"/>
            <a:ext cx="25179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solidFill>
                  <a:srgbClr val="1A4568"/>
                </a:solidFill>
              </a:rPr>
              <a:t>Solution</a:t>
            </a:r>
            <a:endParaRPr>
              <a:solidFill>
                <a:srgbClr val="1A4568"/>
              </a:solidFill>
            </a:endParaRPr>
          </a:p>
        </p:txBody>
      </p:sp>
      <p:sp>
        <p:nvSpPr>
          <p:cNvPr id="138" name="Google Shape;138;p2"/>
          <p:cNvSpPr txBox="1">
            <a:spLocks noGrp="1"/>
          </p:cNvSpPr>
          <p:nvPr>
            <p:ph type="subTitle" idx="6"/>
          </p:nvPr>
        </p:nvSpPr>
        <p:spPr>
          <a:xfrm>
            <a:off x="2752299" y="2248399"/>
            <a:ext cx="2517900" cy="548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a:solidFill>
                  <a:srgbClr val="9DA6EC"/>
                </a:solidFill>
              </a:rPr>
              <a:t>Our solution to the problem</a:t>
            </a:r>
            <a:endParaRPr>
              <a:solidFill>
                <a:srgbClr val="9DA6EC"/>
              </a:solidFill>
            </a:endParaRPr>
          </a:p>
        </p:txBody>
      </p:sp>
      <p:sp>
        <p:nvSpPr>
          <p:cNvPr id="139" name="Google Shape;139;p2"/>
          <p:cNvSpPr txBox="1">
            <a:spLocks noGrp="1"/>
          </p:cNvSpPr>
          <p:nvPr>
            <p:ph type="title" idx="7"/>
          </p:nvPr>
        </p:nvSpPr>
        <p:spPr>
          <a:xfrm>
            <a:off x="5252278" y="1562428"/>
            <a:ext cx="25230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600"/>
              <a:buNone/>
            </a:pPr>
            <a:r>
              <a:rPr lang="en-US"/>
              <a:t>03</a:t>
            </a:r>
            <a:endParaRPr/>
          </a:p>
        </p:txBody>
      </p:sp>
      <p:sp>
        <p:nvSpPr>
          <p:cNvPr id="140" name="Google Shape;140;p2"/>
          <p:cNvSpPr txBox="1">
            <a:spLocks noGrp="1"/>
          </p:cNvSpPr>
          <p:nvPr>
            <p:ph type="subTitle" idx="8"/>
          </p:nvPr>
        </p:nvSpPr>
        <p:spPr>
          <a:xfrm>
            <a:off x="5252378" y="1937335"/>
            <a:ext cx="25257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solidFill>
                  <a:srgbClr val="1A4568"/>
                </a:solidFill>
              </a:rPr>
              <a:t>Product</a:t>
            </a:r>
            <a:endParaRPr>
              <a:solidFill>
                <a:srgbClr val="1A4568"/>
              </a:solidFill>
            </a:endParaRPr>
          </a:p>
        </p:txBody>
      </p:sp>
      <p:sp>
        <p:nvSpPr>
          <p:cNvPr id="141" name="Google Shape;141;p2"/>
          <p:cNvSpPr txBox="1">
            <a:spLocks noGrp="1"/>
          </p:cNvSpPr>
          <p:nvPr>
            <p:ph type="subTitle" idx="9"/>
          </p:nvPr>
        </p:nvSpPr>
        <p:spPr>
          <a:xfrm>
            <a:off x="5252378" y="2248401"/>
            <a:ext cx="2525700" cy="548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a:solidFill>
                  <a:srgbClr val="9DA6EC"/>
                </a:solidFill>
              </a:rPr>
              <a:t>Software architecture and documents</a:t>
            </a:r>
            <a:endParaRPr/>
          </a:p>
        </p:txBody>
      </p:sp>
      <p:sp>
        <p:nvSpPr>
          <p:cNvPr id="142" name="Google Shape;142;p2"/>
          <p:cNvSpPr txBox="1">
            <a:spLocks noGrp="1"/>
          </p:cNvSpPr>
          <p:nvPr>
            <p:ph type="title" idx="13"/>
          </p:nvPr>
        </p:nvSpPr>
        <p:spPr>
          <a:xfrm>
            <a:off x="408696" y="3231367"/>
            <a:ext cx="25155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600"/>
              <a:buNone/>
            </a:pPr>
            <a:r>
              <a:rPr lang="en-US"/>
              <a:t>04</a:t>
            </a:r>
            <a:endParaRPr/>
          </a:p>
        </p:txBody>
      </p:sp>
      <p:sp>
        <p:nvSpPr>
          <p:cNvPr id="143" name="Google Shape;143;p2"/>
          <p:cNvSpPr txBox="1">
            <a:spLocks noGrp="1"/>
          </p:cNvSpPr>
          <p:nvPr>
            <p:ph type="subTitle" idx="14"/>
          </p:nvPr>
        </p:nvSpPr>
        <p:spPr>
          <a:xfrm>
            <a:off x="408696" y="3606272"/>
            <a:ext cx="25179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000"/>
              <a:buNone/>
            </a:pPr>
            <a:r>
              <a:rPr lang="en-US">
                <a:solidFill>
                  <a:srgbClr val="1A4568"/>
                </a:solidFill>
              </a:rPr>
              <a:t>Verification</a:t>
            </a:r>
            <a:endParaRPr>
              <a:solidFill>
                <a:srgbClr val="1A4568"/>
              </a:solidFill>
            </a:endParaRPr>
          </a:p>
        </p:txBody>
      </p:sp>
      <p:sp>
        <p:nvSpPr>
          <p:cNvPr id="144" name="Google Shape;144;p2"/>
          <p:cNvSpPr txBox="1">
            <a:spLocks noGrp="1"/>
          </p:cNvSpPr>
          <p:nvPr>
            <p:ph type="subTitle" idx="15"/>
          </p:nvPr>
        </p:nvSpPr>
        <p:spPr>
          <a:xfrm>
            <a:off x="408696" y="3917337"/>
            <a:ext cx="2517900" cy="548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a:solidFill>
                  <a:srgbClr val="9DA6EC"/>
                </a:solidFill>
              </a:rPr>
              <a:t>With performance and functionality testing</a:t>
            </a:r>
            <a:endParaRPr>
              <a:solidFill>
                <a:srgbClr val="9DA6EC"/>
              </a:solidFill>
            </a:endParaRPr>
          </a:p>
        </p:txBody>
      </p:sp>
      <p:sp>
        <p:nvSpPr>
          <p:cNvPr id="145" name="Google Shape;145;p2"/>
          <p:cNvSpPr/>
          <p:nvPr/>
        </p:nvSpPr>
        <p:spPr>
          <a:xfrm flipH="1">
            <a:off x="7160406" y="2900237"/>
            <a:ext cx="806273" cy="191075"/>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2"/>
          <p:cNvSpPr txBox="1"/>
          <p:nvPr/>
        </p:nvSpPr>
        <p:spPr>
          <a:xfrm>
            <a:off x="2754900" y="3240572"/>
            <a:ext cx="2515500" cy="365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accent2"/>
              </a:buClr>
              <a:buSzPts val="3600"/>
              <a:buFont typeface="Pangolin"/>
              <a:buNone/>
            </a:pPr>
            <a:r>
              <a:rPr lang="en-US" sz="3000" b="0" i="0" u="none" strike="noStrike" cap="none">
                <a:solidFill>
                  <a:schemeClr val="dk2"/>
                </a:solidFill>
                <a:latin typeface="Montserrat ExtraBold"/>
                <a:ea typeface="Montserrat ExtraBold"/>
                <a:cs typeface="Montserrat ExtraBold"/>
                <a:sym typeface="Montserrat ExtraBold"/>
              </a:rPr>
              <a:t>05</a:t>
            </a:r>
            <a:endParaRPr/>
          </a:p>
        </p:txBody>
      </p:sp>
      <p:sp>
        <p:nvSpPr>
          <p:cNvPr id="147" name="Google Shape;147;p2"/>
          <p:cNvSpPr txBox="1"/>
          <p:nvPr/>
        </p:nvSpPr>
        <p:spPr>
          <a:xfrm>
            <a:off x="2754900" y="3615477"/>
            <a:ext cx="2517900" cy="365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accent2"/>
              </a:buClr>
              <a:buSzPts val="3000"/>
              <a:buFont typeface="Nanum Gothic"/>
              <a:buNone/>
            </a:pPr>
            <a:r>
              <a:rPr lang="en-US" sz="2100" b="1" i="0" u="none" strike="noStrike" cap="none">
                <a:solidFill>
                  <a:srgbClr val="1A4568"/>
                </a:solidFill>
                <a:latin typeface="Montserrat"/>
                <a:ea typeface="Montserrat"/>
                <a:cs typeface="Montserrat"/>
                <a:sym typeface="Montserrat"/>
              </a:rPr>
              <a:t>Demonstration</a:t>
            </a:r>
            <a:endParaRPr/>
          </a:p>
        </p:txBody>
      </p:sp>
      <p:sp>
        <p:nvSpPr>
          <p:cNvPr id="148" name="Google Shape;148;p2"/>
          <p:cNvSpPr txBox="1"/>
          <p:nvPr/>
        </p:nvSpPr>
        <p:spPr>
          <a:xfrm>
            <a:off x="2754900" y="3868399"/>
            <a:ext cx="2517900" cy="548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accent3"/>
              </a:buClr>
              <a:buSzPts val="1400"/>
              <a:buFont typeface="Nanum Gothic"/>
              <a:buNone/>
            </a:pPr>
            <a:r>
              <a:rPr lang="en-US" sz="1400" b="0" i="0" u="none" strike="noStrike" cap="none">
                <a:solidFill>
                  <a:srgbClr val="9DA6EC"/>
                </a:solidFill>
                <a:latin typeface="Nanum Gothic"/>
                <a:ea typeface="Nanum Gothic"/>
                <a:cs typeface="Nanum Gothic"/>
                <a:sym typeface="Nanum Gothic"/>
              </a:rPr>
              <a:t>In action</a:t>
            </a:r>
            <a:endParaRPr/>
          </a:p>
        </p:txBody>
      </p:sp>
      <p:sp>
        <p:nvSpPr>
          <p:cNvPr id="149" name="Google Shape;149;p2"/>
          <p:cNvSpPr txBox="1"/>
          <p:nvPr/>
        </p:nvSpPr>
        <p:spPr>
          <a:xfrm>
            <a:off x="5267599" y="3235229"/>
            <a:ext cx="2515500" cy="365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accent2"/>
              </a:buClr>
              <a:buSzPts val="3600"/>
              <a:buFont typeface="Pangolin"/>
              <a:buNone/>
            </a:pPr>
            <a:r>
              <a:rPr lang="en-US" sz="3000" b="0" i="0" u="none" strike="noStrike" cap="none">
                <a:solidFill>
                  <a:schemeClr val="dk2"/>
                </a:solidFill>
                <a:latin typeface="Montserrat ExtraBold"/>
                <a:ea typeface="Montserrat ExtraBold"/>
                <a:cs typeface="Montserrat ExtraBold"/>
                <a:sym typeface="Montserrat ExtraBold"/>
              </a:rPr>
              <a:t>06</a:t>
            </a:r>
            <a:endParaRPr/>
          </a:p>
        </p:txBody>
      </p:sp>
      <p:sp>
        <p:nvSpPr>
          <p:cNvPr id="150" name="Google Shape;150;p2"/>
          <p:cNvSpPr txBox="1"/>
          <p:nvPr/>
        </p:nvSpPr>
        <p:spPr>
          <a:xfrm>
            <a:off x="5279893" y="3734487"/>
            <a:ext cx="2517900" cy="365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accent2"/>
              </a:buClr>
              <a:buSzPts val="3000"/>
              <a:buFont typeface="Nanum Gothic"/>
              <a:buNone/>
            </a:pPr>
            <a:r>
              <a:rPr lang="en-US" sz="2100" b="1" i="0" u="none" strike="noStrike" cap="none">
                <a:solidFill>
                  <a:srgbClr val="1A4568"/>
                </a:solidFill>
                <a:latin typeface="Montserrat"/>
                <a:ea typeface="Montserrat"/>
                <a:cs typeface="Montserrat"/>
                <a:sym typeface="Montserrat"/>
              </a:rPr>
              <a:t>Challenges &amp;</a:t>
            </a:r>
            <a:endParaRPr/>
          </a:p>
          <a:p>
            <a:pPr marL="0" marR="0" lvl="0" indent="0" algn="ctr" rtl="0">
              <a:lnSpc>
                <a:spcPct val="100000"/>
              </a:lnSpc>
              <a:spcBef>
                <a:spcPts val="0"/>
              </a:spcBef>
              <a:spcAft>
                <a:spcPts val="0"/>
              </a:spcAft>
              <a:buClr>
                <a:schemeClr val="accent2"/>
              </a:buClr>
              <a:buSzPts val="3000"/>
              <a:buFont typeface="Nanum Gothic"/>
              <a:buNone/>
            </a:pPr>
            <a:r>
              <a:rPr lang="en-US" sz="2100" b="1" i="0" u="none" strike="noStrike" cap="none">
                <a:solidFill>
                  <a:srgbClr val="1A4568"/>
                </a:solidFill>
                <a:latin typeface="Montserrat"/>
                <a:ea typeface="Montserrat"/>
                <a:cs typeface="Montserrat"/>
                <a:sym typeface="Montserrat"/>
              </a:rPr>
              <a:t>Conclusions</a:t>
            </a:r>
            <a:endParaRPr sz="2100" b="1" i="0" u="none" strike="noStrike" cap="none">
              <a:solidFill>
                <a:srgbClr val="1A4568"/>
              </a:solidFill>
              <a:latin typeface="Montserrat"/>
              <a:ea typeface="Montserrat"/>
              <a:cs typeface="Montserrat"/>
              <a:sym typeface="Montserrat"/>
            </a:endParaRPr>
          </a:p>
        </p:txBody>
      </p:sp>
      <p:sp>
        <p:nvSpPr>
          <p:cNvPr id="151" name="Google Shape;151;p2"/>
          <p:cNvSpPr txBox="1"/>
          <p:nvPr/>
        </p:nvSpPr>
        <p:spPr>
          <a:xfrm>
            <a:off x="5267599" y="4158972"/>
            <a:ext cx="2517900" cy="548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accent3"/>
              </a:buClr>
              <a:buSzPts val="1400"/>
              <a:buFont typeface="Nanum Gothic"/>
              <a:buNone/>
            </a:pPr>
            <a:r>
              <a:rPr lang="en-US" sz="1400" b="0" i="0" u="none" strike="noStrike" cap="none">
                <a:solidFill>
                  <a:srgbClr val="9DA6EC"/>
                </a:solidFill>
                <a:latin typeface="Nanum Gothic"/>
                <a:ea typeface="Nanum Gothic"/>
                <a:cs typeface="Nanum Gothic"/>
                <a:sym typeface="Nanum Gothic"/>
              </a:rPr>
              <a:t>Implementation challenges and conclusions</a:t>
            </a:r>
            <a:endParaRPr/>
          </a:p>
        </p:txBody>
      </p:sp>
      <p:sp>
        <p:nvSpPr>
          <p:cNvPr id="152" name="Google Shape;152;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21"/>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21"/>
          <p:cNvSpPr txBox="1">
            <a:spLocks noGrp="1"/>
          </p:cNvSpPr>
          <p:nvPr>
            <p:ph type="title"/>
          </p:nvPr>
        </p:nvSpPr>
        <p:spPr>
          <a:xfrm>
            <a:off x="527250" y="570934"/>
            <a:ext cx="8089500" cy="60652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Functional Tests</a:t>
            </a:r>
            <a:endParaRPr>
              <a:solidFill>
                <a:srgbClr val="1A4568"/>
              </a:solidFill>
            </a:endParaRPr>
          </a:p>
        </p:txBody>
      </p:sp>
      <p:sp>
        <p:nvSpPr>
          <p:cNvPr id="746" name="Google Shape;746;p21"/>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21"/>
          <p:cNvSpPr/>
          <p:nvPr/>
        </p:nvSpPr>
        <p:spPr>
          <a:xfrm rot="10800000" flipH="1">
            <a:off x="8252818" y="11774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21"/>
          <p:cNvSpPr/>
          <p:nvPr/>
        </p:nvSpPr>
        <p:spPr>
          <a:xfrm flipH="1">
            <a:off x="-391201" y="3958638"/>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21"/>
          <p:cNvSpPr/>
          <p:nvPr/>
        </p:nvSpPr>
        <p:spPr>
          <a:xfrm>
            <a:off x="1325544" y="1381136"/>
            <a:ext cx="9144000"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aphicFrame>
        <p:nvGraphicFramePr>
          <p:cNvPr id="750" name="Google Shape;750;p21"/>
          <p:cNvGraphicFramePr/>
          <p:nvPr/>
        </p:nvGraphicFramePr>
        <p:xfrm>
          <a:off x="1228725" y="1445895"/>
          <a:ext cx="6686550" cy="2829560"/>
        </p:xfrm>
        <a:graphic>
          <a:graphicData uri="http://schemas.openxmlformats.org/drawingml/2006/table">
            <a:tbl>
              <a:tblPr>
                <a:noFill/>
                <a:tableStyleId>{CB6A65E7-021E-4523-BE48-DCBFD62056B7}</a:tableStyleId>
              </a:tblPr>
              <a:tblGrid>
                <a:gridCol w="542925">
                  <a:extLst>
                    <a:ext uri="{9D8B030D-6E8A-4147-A177-3AD203B41FA5}">
                      <a16:colId xmlns:a16="http://schemas.microsoft.com/office/drawing/2014/main" val="20000"/>
                    </a:ext>
                  </a:extLst>
                </a:gridCol>
                <a:gridCol w="2781300">
                  <a:extLst>
                    <a:ext uri="{9D8B030D-6E8A-4147-A177-3AD203B41FA5}">
                      <a16:colId xmlns:a16="http://schemas.microsoft.com/office/drawing/2014/main" val="20001"/>
                    </a:ext>
                  </a:extLst>
                </a:gridCol>
                <a:gridCol w="2581275">
                  <a:extLst>
                    <a:ext uri="{9D8B030D-6E8A-4147-A177-3AD203B41FA5}">
                      <a16:colId xmlns:a16="http://schemas.microsoft.com/office/drawing/2014/main" val="20002"/>
                    </a:ext>
                  </a:extLst>
                </a:gridCol>
                <a:gridCol w="781050">
                  <a:extLst>
                    <a:ext uri="{9D8B030D-6E8A-4147-A177-3AD203B41FA5}">
                      <a16:colId xmlns:a16="http://schemas.microsoft.com/office/drawing/2014/main" val="20003"/>
                    </a:ext>
                  </a:extLst>
                </a:gridCol>
              </a:tblGrid>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11</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Admin enters his username and password and presses “submit”.</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Application moves to a “manage screen” and presents a table with all registered users information.</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12</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Admin clicks on “delete” in the user's information row.</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Alert message “are you sure you want to delete this user” appears.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13</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Admin clicks the “approve” button when he asks if he is sure he wants to delete a user.</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Alert message “deleted” appears and table updates.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14</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Admin clicks the “Logout” button in the management screen.</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Application moves back to the main sign in page.</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0">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15</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User clicks the “Logout” button in the map screen.</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Application moves back to the main sign in page.</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179997"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Pass</a:t>
                      </a:r>
                      <a:endParaRPr sz="1400" u="none" strike="noStrike" cap="none">
                        <a:solidFill>
                          <a:srgbClr val="1A4568"/>
                        </a:solidFill>
                      </a:endParaRPr>
                    </a:p>
                  </a:txBody>
                  <a:tcPr marL="63500" marR="63500" marT="63500" marB="635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bl>
          </a:graphicData>
        </a:graphic>
      </p:graphicFrame>
      <p:sp>
        <p:nvSpPr>
          <p:cNvPr id="751" name="Google Shape;751;p21"/>
          <p:cNvSpPr/>
          <p:nvPr/>
        </p:nvSpPr>
        <p:spPr>
          <a:xfrm>
            <a:off x="1228725" y="1446213"/>
            <a:ext cx="9144000"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52" name="Google Shape;752;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22"/>
          <p:cNvSpPr/>
          <p:nvPr/>
        </p:nvSpPr>
        <p:spPr>
          <a:xfrm>
            <a:off x="527250" y="232000"/>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22"/>
          <p:cNvSpPr txBox="1">
            <a:spLocks noGrp="1"/>
          </p:cNvSpPr>
          <p:nvPr>
            <p:ph type="title"/>
          </p:nvPr>
        </p:nvSpPr>
        <p:spPr>
          <a:xfrm>
            <a:off x="713225" y="190644"/>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a:solidFill>
                  <a:srgbClr val="1A4568"/>
                </a:solidFill>
              </a:rPr>
              <a:t>Performance Tests</a:t>
            </a:r>
            <a:br>
              <a:rPr lang="en-US">
                <a:solidFill>
                  <a:srgbClr val="1A4568"/>
                </a:solidFill>
              </a:rPr>
            </a:br>
            <a:endParaRPr>
              <a:solidFill>
                <a:srgbClr val="1A4568"/>
              </a:solidFill>
            </a:endParaRPr>
          </a:p>
        </p:txBody>
      </p:sp>
      <p:sp>
        <p:nvSpPr>
          <p:cNvPr id="759" name="Google Shape;759;p22"/>
          <p:cNvSpPr txBox="1">
            <a:spLocks noGrp="1"/>
          </p:cNvSpPr>
          <p:nvPr>
            <p:ph type="body" idx="1"/>
          </p:nvPr>
        </p:nvSpPr>
        <p:spPr>
          <a:xfrm>
            <a:off x="713249" y="644313"/>
            <a:ext cx="8089475" cy="484200"/>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0"/>
              </a:spcBef>
              <a:spcAft>
                <a:spcPts val="0"/>
              </a:spcAft>
              <a:buClr>
                <a:srgbClr val="1A4568"/>
              </a:buClr>
              <a:buSzPts val="1700"/>
              <a:buNone/>
            </a:pPr>
            <a:endParaRPr sz="1700">
              <a:solidFill>
                <a:srgbClr val="1A4568"/>
              </a:solidFill>
              <a:latin typeface="Nanum Gothic"/>
              <a:ea typeface="Nanum Gothic"/>
              <a:cs typeface="Nanum Gothic"/>
              <a:sym typeface="Nanum Gothic"/>
            </a:endParaRPr>
          </a:p>
          <a:p>
            <a:pPr marL="139700" lvl="0" indent="0" algn="l" rtl="0">
              <a:lnSpc>
                <a:spcPct val="100000"/>
              </a:lnSpc>
              <a:spcBef>
                <a:spcPts val="0"/>
              </a:spcBef>
              <a:spcAft>
                <a:spcPts val="0"/>
              </a:spcAft>
              <a:buClr>
                <a:srgbClr val="1A4568"/>
              </a:buClr>
              <a:buSzPts val="1700"/>
              <a:buNone/>
            </a:pPr>
            <a:r>
              <a:rPr lang="en-US" sz="1700" b="1" u="sng">
                <a:solidFill>
                  <a:srgbClr val="1A4568"/>
                </a:solidFill>
                <a:latin typeface="Nanum Gothic"/>
                <a:ea typeface="Nanum Gothic"/>
                <a:cs typeface="Nanum Gothic"/>
                <a:sym typeface="Nanum Gothic"/>
              </a:rPr>
              <a:t>We measured 4 web performance metrics:</a:t>
            </a:r>
            <a:endParaRPr/>
          </a:p>
          <a:p>
            <a:pPr marL="596900" lvl="0" indent="-457200" algn="l" rtl="0">
              <a:lnSpc>
                <a:spcPct val="100000"/>
              </a:lnSpc>
              <a:spcBef>
                <a:spcPts val="0"/>
              </a:spcBef>
              <a:spcAft>
                <a:spcPts val="0"/>
              </a:spcAft>
              <a:buClr>
                <a:srgbClr val="1A4568"/>
              </a:buClr>
              <a:buSzPts val="1700"/>
              <a:buFont typeface="Arial"/>
              <a:buAutoNum type="arabicPeriod"/>
            </a:pPr>
            <a:r>
              <a:rPr lang="en-US" sz="1700" u="sng">
                <a:solidFill>
                  <a:srgbClr val="1A4568"/>
                </a:solidFill>
                <a:latin typeface="Nanum Gothic"/>
                <a:ea typeface="Nanum Gothic"/>
                <a:cs typeface="Nanum Gothic"/>
                <a:sym typeface="Nanum Gothic"/>
              </a:rPr>
              <a:t>First Contentful Paint (FCP)</a:t>
            </a:r>
            <a:endParaRPr/>
          </a:p>
          <a:p>
            <a:pPr marL="457200" lvl="0" indent="-317500" algn="l" rtl="0">
              <a:lnSpc>
                <a:spcPct val="100000"/>
              </a:lnSpc>
              <a:spcBef>
                <a:spcPts val="0"/>
              </a:spcBef>
              <a:spcAft>
                <a:spcPts val="0"/>
              </a:spcAft>
              <a:buClr>
                <a:srgbClr val="1A4568"/>
              </a:buClr>
              <a:buSzPts val="1700"/>
              <a:buFont typeface="Arial"/>
              <a:buChar char="•"/>
            </a:pPr>
            <a:r>
              <a:rPr lang="en-US" sz="1700">
                <a:solidFill>
                  <a:srgbClr val="1A4568"/>
                </a:solidFill>
                <a:latin typeface="Nanum Gothic"/>
                <a:ea typeface="Nanum Gothic"/>
                <a:cs typeface="Nanum Gothic"/>
                <a:sym typeface="Nanum Gothic"/>
              </a:rPr>
              <a:t>Measures the time from user navigation to the display of any page content.</a:t>
            </a:r>
            <a:endParaRPr/>
          </a:p>
          <a:p>
            <a:pPr marL="457200" lvl="0" indent="-317500" algn="l" rtl="0">
              <a:lnSpc>
                <a:spcPct val="100000"/>
              </a:lnSpc>
              <a:spcBef>
                <a:spcPts val="0"/>
              </a:spcBef>
              <a:spcAft>
                <a:spcPts val="0"/>
              </a:spcAft>
              <a:buClr>
                <a:srgbClr val="1A4568"/>
              </a:buClr>
              <a:buSzPts val="1700"/>
              <a:buFont typeface="Arial"/>
              <a:buChar char="•"/>
            </a:pPr>
            <a:r>
              <a:rPr lang="en-US" sz="1700">
                <a:solidFill>
                  <a:srgbClr val="1A4568"/>
                </a:solidFill>
                <a:latin typeface="Nanum Gothic"/>
                <a:ea typeface="Nanum Gothic"/>
                <a:cs typeface="Nanum Gothic"/>
                <a:sym typeface="Nanum Gothic"/>
              </a:rPr>
              <a:t>Optimal Goal: Achieve FCP of 1.8 seconds or faster.</a:t>
            </a:r>
            <a:endParaRPr/>
          </a:p>
          <a:p>
            <a:pPr marL="139700" lvl="0" indent="0" algn="l" rtl="0">
              <a:lnSpc>
                <a:spcPct val="100000"/>
              </a:lnSpc>
              <a:spcBef>
                <a:spcPts val="0"/>
              </a:spcBef>
              <a:spcAft>
                <a:spcPts val="0"/>
              </a:spcAft>
              <a:buClr>
                <a:srgbClr val="1A4568"/>
              </a:buClr>
              <a:buSzPts val="1700"/>
              <a:buNone/>
            </a:pPr>
            <a:endParaRPr sz="1700">
              <a:solidFill>
                <a:srgbClr val="1A4568"/>
              </a:solidFill>
              <a:latin typeface="Nanum Gothic"/>
              <a:ea typeface="Nanum Gothic"/>
              <a:cs typeface="Nanum Gothic"/>
              <a:sym typeface="Nanum Gothic"/>
            </a:endParaRPr>
          </a:p>
          <a:p>
            <a:pPr marL="596900" lvl="0" indent="-457200" algn="l" rtl="0">
              <a:lnSpc>
                <a:spcPct val="100000"/>
              </a:lnSpc>
              <a:spcBef>
                <a:spcPts val="0"/>
              </a:spcBef>
              <a:spcAft>
                <a:spcPts val="0"/>
              </a:spcAft>
              <a:buClr>
                <a:srgbClr val="1A4568"/>
              </a:buClr>
              <a:buSzPts val="1700"/>
              <a:buFont typeface="Arial"/>
              <a:buAutoNum type="arabicPeriod" startAt="2"/>
            </a:pPr>
            <a:r>
              <a:rPr lang="en-US" sz="1700" u="sng">
                <a:solidFill>
                  <a:srgbClr val="1A4568"/>
                </a:solidFill>
                <a:latin typeface="Nanum Gothic"/>
                <a:ea typeface="Nanum Gothic"/>
                <a:cs typeface="Nanum Gothic"/>
                <a:sym typeface="Nanum Gothic"/>
              </a:rPr>
              <a:t>Time to First Byte (TTFB)</a:t>
            </a:r>
            <a:endParaRPr/>
          </a:p>
          <a:p>
            <a:pPr marL="457200" lvl="0" indent="-317500" algn="l" rtl="0">
              <a:lnSpc>
                <a:spcPct val="100000"/>
              </a:lnSpc>
              <a:spcBef>
                <a:spcPts val="0"/>
              </a:spcBef>
              <a:spcAft>
                <a:spcPts val="0"/>
              </a:spcAft>
              <a:buClr>
                <a:srgbClr val="1A4568"/>
              </a:buClr>
              <a:buSzPts val="1700"/>
              <a:buFont typeface="Arial"/>
              <a:buChar char="•"/>
            </a:pPr>
            <a:r>
              <a:rPr lang="en-US" sz="1700">
                <a:solidFill>
                  <a:srgbClr val="1A4568"/>
                </a:solidFill>
                <a:latin typeface="Nanum Gothic"/>
                <a:ea typeface="Nanum Gothic"/>
                <a:cs typeface="Nanum Gothic"/>
                <a:sym typeface="Nanum Gothic"/>
              </a:rPr>
              <a:t>Gauges the duration from resource request to the arrival of the first byte of the response.</a:t>
            </a:r>
            <a:endParaRPr/>
          </a:p>
          <a:p>
            <a:pPr marL="457200" lvl="0" indent="-317500" algn="l" rtl="0">
              <a:lnSpc>
                <a:spcPct val="100000"/>
              </a:lnSpc>
              <a:spcBef>
                <a:spcPts val="0"/>
              </a:spcBef>
              <a:spcAft>
                <a:spcPts val="0"/>
              </a:spcAft>
              <a:buClr>
                <a:srgbClr val="1A4568"/>
              </a:buClr>
              <a:buSzPts val="1700"/>
              <a:buFont typeface="Arial"/>
              <a:buChar char="•"/>
            </a:pPr>
            <a:r>
              <a:rPr lang="en-US" sz="1700">
                <a:solidFill>
                  <a:srgbClr val="1A4568"/>
                </a:solidFill>
                <a:latin typeface="Nanum Gothic"/>
                <a:ea typeface="Nanum Gothic"/>
                <a:cs typeface="Nanum Gothic"/>
                <a:sym typeface="Nanum Gothic"/>
              </a:rPr>
              <a:t>Optimal Goal: Target TTFB of 0.8 seconds or less.</a:t>
            </a:r>
            <a:endParaRPr/>
          </a:p>
        </p:txBody>
      </p:sp>
      <p:sp>
        <p:nvSpPr>
          <p:cNvPr id="760" name="Google Shape;760;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23"/>
          <p:cNvSpPr/>
          <p:nvPr/>
        </p:nvSpPr>
        <p:spPr>
          <a:xfrm>
            <a:off x="527250" y="232000"/>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23"/>
          <p:cNvSpPr txBox="1">
            <a:spLocks noGrp="1"/>
          </p:cNvSpPr>
          <p:nvPr>
            <p:ph type="title"/>
          </p:nvPr>
        </p:nvSpPr>
        <p:spPr>
          <a:xfrm>
            <a:off x="713225" y="190644"/>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a:solidFill>
                  <a:srgbClr val="1A4568"/>
                </a:solidFill>
              </a:rPr>
              <a:t>Performance Tests</a:t>
            </a:r>
            <a:br>
              <a:rPr lang="en-US">
                <a:solidFill>
                  <a:srgbClr val="1A4568"/>
                </a:solidFill>
              </a:rPr>
            </a:br>
            <a:endParaRPr>
              <a:solidFill>
                <a:srgbClr val="1A4568"/>
              </a:solidFill>
            </a:endParaRPr>
          </a:p>
        </p:txBody>
      </p:sp>
      <p:sp>
        <p:nvSpPr>
          <p:cNvPr id="767" name="Google Shape;767;p23"/>
          <p:cNvSpPr txBox="1">
            <a:spLocks noGrp="1"/>
          </p:cNvSpPr>
          <p:nvPr>
            <p:ph type="body" idx="1"/>
          </p:nvPr>
        </p:nvSpPr>
        <p:spPr>
          <a:xfrm>
            <a:off x="713249" y="644313"/>
            <a:ext cx="8089475" cy="484200"/>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0"/>
              </a:spcBef>
              <a:spcAft>
                <a:spcPts val="0"/>
              </a:spcAft>
              <a:buClr>
                <a:srgbClr val="1A4568"/>
              </a:buClr>
              <a:buSzPts val="1700"/>
              <a:buNone/>
            </a:pPr>
            <a:endParaRPr sz="1700">
              <a:solidFill>
                <a:srgbClr val="1A4568"/>
              </a:solidFill>
              <a:latin typeface="Nanum Gothic"/>
              <a:ea typeface="Nanum Gothic"/>
              <a:cs typeface="Nanum Gothic"/>
              <a:sym typeface="Nanum Gothic"/>
            </a:endParaRPr>
          </a:p>
          <a:p>
            <a:pPr marL="596900" lvl="0" indent="-457200" algn="l" rtl="0">
              <a:lnSpc>
                <a:spcPct val="100000"/>
              </a:lnSpc>
              <a:spcBef>
                <a:spcPts val="0"/>
              </a:spcBef>
              <a:spcAft>
                <a:spcPts val="0"/>
              </a:spcAft>
              <a:buClr>
                <a:srgbClr val="1A4568"/>
              </a:buClr>
              <a:buSzPts val="1700"/>
              <a:buFont typeface="Arial"/>
              <a:buAutoNum type="arabicPeriod" startAt="3"/>
            </a:pPr>
            <a:r>
              <a:rPr lang="en-US" sz="1700" u="sng">
                <a:solidFill>
                  <a:srgbClr val="1A4568"/>
                </a:solidFill>
                <a:latin typeface="Nanum Gothic"/>
                <a:ea typeface="Nanum Gothic"/>
                <a:cs typeface="Nanum Gothic"/>
                <a:sym typeface="Nanum Gothic"/>
              </a:rPr>
              <a:t>Cumulative Layout Shift (CLS)</a:t>
            </a:r>
            <a:endParaRPr/>
          </a:p>
          <a:p>
            <a:pPr marL="457200" lvl="0" indent="-317500" algn="l" rtl="0">
              <a:lnSpc>
                <a:spcPct val="100000"/>
              </a:lnSpc>
              <a:spcBef>
                <a:spcPts val="0"/>
              </a:spcBef>
              <a:spcAft>
                <a:spcPts val="0"/>
              </a:spcAft>
              <a:buClr>
                <a:srgbClr val="1A4568"/>
              </a:buClr>
              <a:buSzPts val="1700"/>
              <a:buFont typeface="Arial"/>
              <a:buChar char="•"/>
            </a:pPr>
            <a:r>
              <a:rPr lang="en-US" sz="1700">
                <a:solidFill>
                  <a:srgbClr val="1A4568"/>
                </a:solidFill>
                <a:latin typeface="Nanum Gothic"/>
                <a:ea typeface="Nanum Gothic"/>
                <a:cs typeface="Nanum Gothic"/>
                <a:sym typeface="Nanum Gothic"/>
              </a:rPr>
              <a:t>Measures layout shift scores resulting from unforeseen shifts throughout the page lifespan.</a:t>
            </a:r>
            <a:endParaRPr/>
          </a:p>
          <a:p>
            <a:pPr marL="457200" lvl="0" indent="-317500" algn="l" rtl="0">
              <a:lnSpc>
                <a:spcPct val="100000"/>
              </a:lnSpc>
              <a:spcBef>
                <a:spcPts val="0"/>
              </a:spcBef>
              <a:spcAft>
                <a:spcPts val="0"/>
              </a:spcAft>
              <a:buClr>
                <a:srgbClr val="1A4568"/>
              </a:buClr>
              <a:buSzPts val="1700"/>
              <a:buFont typeface="Arial"/>
              <a:buChar char="•"/>
            </a:pPr>
            <a:r>
              <a:rPr lang="en-US" sz="1700">
                <a:solidFill>
                  <a:srgbClr val="1A4568"/>
                </a:solidFill>
                <a:latin typeface="Nanum Gothic"/>
                <a:ea typeface="Nanum Gothic"/>
                <a:cs typeface="Nanum Gothic"/>
                <a:sym typeface="Nanum Gothic"/>
              </a:rPr>
              <a:t>Optimal Goal: Achieve CLS score of 0.1 or lower.</a:t>
            </a:r>
            <a:endParaRPr/>
          </a:p>
          <a:p>
            <a:pPr marL="139700" lvl="0" indent="0" algn="l" rtl="0">
              <a:lnSpc>
                <a:spcPct val="100000"/>
              </a:lnSpc>
              <a:spcBef>
                <a:spcPts val="0"/>
              </a:spcBef>
              <a:spcAft>
                <a:spcPts val="0"/>
              </a:spcAft>
              <a:buClr>
                <a:srgbClr val="1A4568"/>
              </a:buClr>
              <a:buSzPts val="1700"/>
              <a:buNone/>
            </a:pPr>
            <a:endParaRPr sz="1700">
              <a:solidFill>
                <a:srgbClr val="1A4568"/>
              </a:solidFill>
              <a:latin typeface="Nanum Gothic"/>
              <a:ea typeface="Nanum Gothic"/>
              <a:cs typeface="Nanum Gothic"/>
              <a:sym typeface="Nanum Gothic"/>
            </a:endParaRPr>
          </a:p>
          <a:p>
            <a:pPr marL="596900" lvl="0" indent="-457200" algn="l" rtl="0">
              <a:lnSpc>
                <a:spcPct val="100000"/>
              </a:lnSpc>
              <a:spcBef>
                <a:spcPts val="0"/>
              </a:spcBef>
              <a:spcAft>
                <a:spcPts val="0"/>
              </a:spcAft>
              <a:buClr>
                <a:srgbClr val="1A4568"/>
              </a:buClr>
              <a:buSzPts val="1700"/>
              <a:buFont typeface="Arial"/>
              <a:buAutoNum type="arabicPeriod" startAt="4"/>
            </a:pPr>
            <a:r>
              <a:rPr lang="en-US" sz="1700" u="sng">
                <a:solidFill>
                  <a:srgbClr val="1A4568"/>
                </a:solidFill>
                <a:latin typeface="Nanum Gothic"/>
                <a:ea typeface="Nanum Gothic"/>
                <a:cs typeface="Nanum Gothic"/>
                <a:sym typeface="Nanum Gothic"/>
              </a:rPr>
              <a:t>Largest Contentful Paint (LCP)</a:t>
            </a:r>
            <a:endParaRPr/>
          </a:p>
          <a:p>
            <a:pPr marL="457200" lvl="0" indent="-317500" algn="l" rtl="0">
              <a:lnSpc>
                <a:spcPct val="100000"/>
              </a:lnSpc>
              <a:spcBef>
                <a:spcPts val="0"/>
              </a:spcBef>
              <a:spcAft>
                <a:spcPts val="0"/>
              </a:spcAft>
              <a:buClr>
                <a:srgbClr val="1A4568"/>
              </a:buClr>
              <a:buSzPts val="1700"/>
              <a:buFont typeface="Arial"/>
              <a:buChar char="•"/>
            </a:pPr>
            <a:r>
              <a:rPr lang="en-US" sz="1700">
                <a:solidFill>
                  <a:srgbClr val="1A4568"/>
                </a:solidFill>
                <a:latin typeface="Nanum Gothic"/>
                <a:ea typeface="Nanum Gothic"/>
                <a:cs typeface="Nanum Gothic"/>
                <a:sym typeface="Nanum Gothic"/>
              </a:rPr>
              <a:t>Indicates the time it takes for the largest image or text block within the viewport to be rendered.</a:t>
            </a:r>
            <a:endParaRPr/>
          </a:p>
          <a:p>
            <a:pPr marL="457200" lvl="0" indent="-317500" algn="l" rtl="0">
              <a:lnSpc>
                <a:spcPct val="100000"/>
              </a:lnSpc>
              <a:spcBef>
                <a:spcPts val="0"/>
              </a:spcBef>
              <a:spcAft>
                <a:spcPts val="0"/>
              </a:spcAft>
              <a:buClr>
                <a:srgbClr val="1A4568"/>
              </a:buClr>
              <a:buSzPts val="1700"/>
              <a:buFont typeface="Arial"/>
              <a:buChar char="•"/>
            </a:pPr>
            <a:r>
              <a:rPr lang="en-US" sz="1700">
                <a:solidFill>
                  <a:srgbClr val="1A4568"/>
                </a:solidFill>
                <a:latin typeface="Nanum Gothic"/>
                <a:ea typeface="Nanum Gothic"/>
                <a:cs typeface="Nanum Gothic"/>
                <a:sym typeface="Nanum Gothic"/>
              </a:rPr>
              <a:t>Optimal Goal: Achieve LCP of 2.5 seconds or faster.</a:t>
            </a:r>
            <a:endParaRPr/>
          </a:p>
        </p:txBody>
      </p:sp>
      <p:sp>
        <p:nvSpPr>
          <p:cNvPr id="768" name="Google Shape;768;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sp>
        <p:nvSpPr>
          <p:cNvPr id="773" name="Google Shape;773;g2c7dd965fd1_2_0"/>
          <p:cNvSpPr/>
          <p:nvPr/>
        </p:nvSpPr>
        <p:spPr>
          <a:xfrm>
            <a:off x="527250" y="232000"/>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g2c7dd965fd1_2_0"/>
          <p:cNvSpPr txBox="1">
            <a:spLocks noGrp="1"/>
          </p:cNvSpPr>
          <p:nvPr>
            <p:ph type="title"/>
          </p:nvPr>
        </p:nvSpPr>
        <p:spPr>
          <a:xfrm>
            <a:off x="713225" y="190644"/>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a:solidFill>
                  <a:srgbClr val="1A4568"/>
                </a:solidFill>
              </a:rPr>
              <a:t>Performance Tests</a:t>
            </a:r>
            <a:br>
              <a:rPr lang="en-US">
                <a:solidFill>
                  <a:srgbClr val="1A4568"/>
                </a:solidFill>
              </a:rPr>
            </a:br>
            <a:endParaRPr>
              <a:solidFill>
                <a:srgbClr val="1A4568"/>
              </a:solidFill>
            </a:endParaRPr>
          </a:p>
        </p:txBody>
      </p:sp>
      <p:sp>
        <p:nvSpPr>
          <p:cNvPr id="775" name="Google Shape;775;g2c7dd965fd1_2_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23</a:t>
            </a:fld>
            <a:endParaRPr/>
          </a:p>
        </p:txBody>
      </p:sp>
      <p:pic>
        <p:nvPicPr>
          <p:cNvPr id="776" name="Google Shape;776;g2c7dd965fd1_2_0"/>
          <p:cNvPicPr preferRelativeResize="0"/>
          <p:nvPr/>
        </p:nvPicPr>
        <p:blipFill>
          <a:blip r:embed="rId3">
            <a:alphaModFix/>
          </a:blip>
          <a:stretch>
            <a:fillRect/>
          </a:stretch>
        </p:blipFill>
        <p:spPr>
          <a:xfrm>
            <a:off x="2244075" y="916100"/>
            <a:ext cx="4655803" cy="39988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24"/>
          <p:cNvSpPr/>
          <p:nvPr/>
        </p:nvSpPr>
        <p:spPr>
          <a:xfrm>
            <a:off x="527250" y="1152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24"/>
          <p:cNvSpPr txBox="1">
            <a:spLocks noGrp="1"/>
          </p:cNvSpPr>
          <p:nvPr>
            <p:ph type="title"/>
          </p:nvPr>
        </p:nvSpPr>
        <p:spPr>
          <a:xfrm>
            <a:off x="527250" y="113734"/>
            <a:ext cx="8089500" cy="60652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Performance Tests</a:t>
            </a:r>
            <a:endParaRPr>
              <a:solidFill>
                <a:srgbClr val="1A4568"/>
              </a:solidFill>
            </a:endParaRPr>
          </a:p>
        </p:txBody>
      </p:sp>
      <p:sp>
        <p:nvSpPr>
          <p:cNvPr id="783" name="Google Shape;783;p24"/>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24"/>
          <p:cNvSpPr/>
          <p:nvPr/>
        </p:nvSpPr>
        <p:spPr>
          <a:xfrm rot="10800000" flipH="1">
            <a:off x="8252818" y="11774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24"/>
          <p:cNvSpPr/>
          <p:nvPr/>
        </p:nvSpPr>
        <p:spPr>
          <a:xfrm flipH="1">
            <a:off x="-391201" y="3958638"/>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24"/>
          <p:cNvSpPr/>
          <p:nvPr/>
        </p:nvSpPr>
        <p:spPr>
          <a:xfrm>
            <a:off x="1325544" y="1381136"/>
            <a:ext cx="9144000"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87" name="Google Shape;787;p24"/>
          <p:cNvSpPr/>
          <p:nvPr/>
        </p:nvSpPr>
        <p:spPr>
          <a:xfrm>
            <a:off x="1228725" y="1446213"/>
            <a:ext cx="9144000"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graphicFrame>
        <p:nvGraphicFramePr>
          <p:cNvPr id="788" name="Google Shape;788;p24"/>
          <p:cNvGraphicFramePr/>
          <p:nvPr/>
        </p:nvGraphicFramePr>
        <p:xfrm>
          <a:off x="1808775" y="784358"/>
          <a:ext cx="5526450" cy="4329405"/>
        </p:xfrm>
        <a:graphic>
          <a:graphicData uri="http://schemas.openxmlformats.org/drawingml/2006/table">
            <a:tbl>
              <a:tblPr>
                <a:noFill/>
                <a:tableStyleId>{CB6A65E7-021E-4523-BE48-DCBFD62056B7}</a:tableStyleId>
              </a:tblPr>
              <a:tblGrid>
                <a:gridCol w="1472075">
                  <a:extLst>
                    <a:ext uri="{9D8B030D-6E8A-4147-A177-3AD203B41FA5}">
                      <a16:colId xmlns:a16="http://schemas.microsoft.com/office/drawing/2014/main" val="20000"/>
                    </a:ext>
                  </a:extLst>
                </a:gridCol>
                <a:gridCol w="1825700">
                  <a:extLst>
                    <a:ext uri="{9D8B030D-6E8A-4147-A177-3AD203B41FA5}">
                      <a16:colId xmlns:a16="http://schemas.microsoft.com/office/drawing/2014/main" val="20001"/>
                    </a:ext>
                  </a:extLst>
                </a:gridCol>
                <a:gridCol w="2228675">
                  <a:extLst>
                    <a:ext uri="{9D8B030D-6E8A-4147-A177-3AD203B41FA5}">
                      <a16:colId xmlns:a16="http://schemas.microsoft.com/office/drawing/2014/main" val="20002"/>
                    </a:ext>
                  </a:extLst>
                </a:gridCol>
              </a:tblGrid>
              <a:tr h="445475">
                <a:tc>
                  <a:txBody>
                    <a:bodyPr/>
                    <a:lstStyle/>
                    <a:p>
                      <a:pPr marL="0" marR="0" lvl="0" indent="0" algn="l" rtl="0">
                        <a:lnSpc>
                          <a:spcPct val="100000"/>
                        </a:lnSpc>
                        <a:spcBef>
                          <a:spcPts val="0"/>
                        </a:spcBef>
                        <a:spcAft>
                          <a:spcPts val="0"/>
                        </a:spcAft>
                        <a:buNone/>
                      </a:pPr>
                      <a:br>
                        <a:rPr lang="en-US" sz="1200" u="none" strike="noStrike" cap="none"/>
                      </a:b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React + Bootstrap</a:t>
                      </a:r>
                      <a:endParaRPr sz="1200" u="none" strike="noStrike" cap="none">
                        <a:solidFill>
                          <a:srgbClr val="1A4568"/>
                        </a:solidFill>
                      </a:endParaRPr>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Preact + Tailwind</a:t>
                      </a:r>
                      <a:endParaRPr sz="1200" u="none" strike="noStrike" cap="none">
                        <a:solidFill>
                          <a:srgbClr val="1A4568"/>
                        </a:solidFill>
                      </a:endParaRPr>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445475">
                <a:tc>
                  <a:txBody>
                    <a:bodyPr/>
                    <a:lstStyle/>
                    <a:p>
                      <a:pPr marL="0" marR="0" lvl="0" indent="0" algn="l" rtl="0">
                        <a:lnSpc>
                          <a:spcPct val="100000"/>
                        </a:lnSpc>
                        <a:spcBef>
                          <a:spcPts val="0"/>
                        </a:spcBef>
                        <a:spcAft>
                          <a:spcPts val="0"/>
                        </a:spcAft>
                        <a:buNone/>
                      </a:pPr>
                      <a:br>
                        <a:rPr lang="en-US" sz="1200" u="none" strike="noStrike" cap="none"/>
                      </a:b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gridSpan="2">
                  <a:txBody>
                    <a:bodyPr/>
                    <a:lstStyle/>
                    <a:p>
                      <a:pPr marL="0" marR="0" lvl="0" indent="0" algn="ctr"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Login / Register page</a:t>
                      </a: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hMerge="1">
                  <a:txBody>
                    <a:bodyPr/>
                    <a:lstStyle/>
                    <a:p>
                      <a:endParaRPr lang="he-IL"/>
                    </a:p>
                  </a:txBody>
                  <a:tcPr/>
                </a:tc>
                <a:extLst>
                  <a:ext uri="{0D108BD9-81ED-4DB2-BD59-A6C34878D82A}">
                    <a16:rowId xmlns:a16="http://schemas.microsoft.com/office/drawing/2014/main" val="10001"/>
                  </a:ext>
                </a:extLst>
              </a:tr>
              <a:tr h="787325">
                <a:tc>
                  <a:txBody>
                    <a:bodyPr/>
                    <a:lstStyle/>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FCP</a:t>
                      </a:r>
                      <a:endParaRPr sz="1200" u="none" strike="noStrike" cap="none"/>
                    </a:p>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TTFB</a:t>
                      </a:r>
                      <a:endParaRPr sz="1200" u="none" strike="noStrike" cap="none"/>
                    </a:p>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CLS</a:t>
                      </a:r>
                      <a:endParaRPr sz="1200" u="none" strike="noStrike" cap="none"/>
                    </a:p>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LCP</a:t>
                      </a: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259.6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4.8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0.01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271.3 ms</a:t>
                      </a:r>
                      <a:endParaRPr sz="1200" u="none" strike="noStrike" cap="none">
                        <a:solidFill>
                          <a:srgbClr val="1A4568"/>
                        </a:solidFill>
                      </a:endParaRPr>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162.9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2.6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0.01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162.9 ms</a:t>
                      </a:r>
                      <a:endParaRPr sz="1200" u="none" strike="noStrike" cap="none">
                        <a:solidFill>
                          <a:srgbClr val="1A4568"/>
                        </a:solidFill>
                      </a:endParaRPr>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445475">
                <a:tc>
                  <a:txBody>
                    <a:bodyPr/>
                    <a:lstStyle/>
                    <a:p>
                      <a:pPr marL="0" marR="0" lvl="0" indent="0" algn="l" rtl="0">
                        <a:lnSpc>
                          <a:spcPct val="100000"/>
                        </a:lnSpc>
                        <a:spcBef>
                          <a:spcPts val="0"/>
                        </a:spcBef>
                        <a:spcAft>
                          <a:spcPts val="0"/>
                        </a:spcAft>
                        <a:buNone/>
                      </a:pPr>
                      <a:br>
                        <a:rPr lang="en-US" sz="1200" u="none" strike="noStrike" cap="none"/>
                      </a:b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gridSpan="2">
                  <a:txBody>
                    <a:bodyPr/>
                    <a:lstStyle/>
                    <a:p>
                      <a:pPr marL="0" marR="0" lvl="0" indent="0" algn="ctr"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Admin control panel page</a:t>
                      </a: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hMerge="1">
                  <a:txBody>
                    <a:bodyPr/>
                    <a:lstStyle/>
                    <a:p>
                      <a:endParaRPr lang="he-IL"/>
                    </a:p>
                  </a:txBody>
                  <a:tcPr/>
                </a:tc>
                <a:extLst>
                  <a:ext uri="{0D108BD9-81ED-4DB2-BD59-A6C34878D82A}">
                    <a16:rowId xmlns:a16="http://schemas.microsoft.com/office/drawing/2014/main" val="10003"/>
                  </a:ext>
                </a:extLst>
              </a:tr>
              <a:tr h="787325">
                <a:tc>
                  <a:txBody>
                    <a:bodyPr/>
                    <a:lstStyle/>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FCP</a:t>
                      </a:r>
                      <a:endParaRPr sz="1200" u="none" strike="noStrike" cap="none"/>
                    </a:p>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TTFB</a:t>
                      </a:r>
                      <a:endParaRPr sz="1200" u="none" strike="noStrike" cap="none"/>
                    </a:p>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CLS</a:t>
                      </a:r>
                      <a:endParaRPr sz="1200" u="none" strike="noStrike" cap="none"/>
                    </a:p>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LCP</a:t>
                      </a: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623.7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317.3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0.03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706.1 ms</a:t>
                      </a:r>
                      <a:endParaRPr sz="1200" u="none" strike="noStrike" cap="none">
                        <a:solidFill>
                          <a:srgbClr val="1A4568"/>
                        </a:solidFill>
                      </a:endParaRPr>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216.8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7.09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0.03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275.7 ms</a:t>
                      </a:r>
                      <a:endParaRPr sz="1200" u="none" strike="noStrike" cap="none">
                        <a:solidFill>
                          <a:srgbClr val="1A4568"/>
                        </a:solidFill>
                      </a:endParaRPr>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445475">
                <a:tc>
                  <a:txBody>
                    <a:bodyPr/>
                    <a:lstStyle/>
                    <a:p>
                      <a:pPr marL="0" marR="0" lvl="0" indent="0" algn="l" rtl="0">
                        <a:lnSpc>
                          <a:spcPct val="100000"/>
                        </a:lnSpc>
                        <a:spcBef>
                          <a:spcPts val="0"/>
                        </a:spcBef>
                        <a:spcAft>
                          <a:spcPts val="0"/>
                        </a:spcAft>
                        <a:buNone/>
                      </a:pPr>
                      <a:br>
                        <a:rPr lang="en-US" sz="1200" u="none" strike="noStrike" cap="none"/>
                      </a:b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gridSpan="2">
                  <a:txBody>
                    <a:bodyPr/>
                    <a:lstStyle/>
                    <a:p>
                      <a:pPr marL="0" marR="0" lvl="0" indent="0" algn="ctr"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Map page</a:t>
                      </a: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hMerge="1">
                  <a:txBody>
                    <a:bodyPr/>
                    <a:lstStyle/>
                    <a:p>
                      <a:endParaRPr lang="he-IL"/>
                    </a:p>
                  </a:txBody>
                  <a:tcPr/>
                </a:tc>
                <a:extLst>
                  <a:ext uri="{0D108BD9-81ED-4DB2-BD59-A6C34878D82A}">
                    <a16:rowId xmlns:a16="http://schemas.microsoft.com/office/drawing/2014/main" val="10005"/>
                  </a:ext>
                </a:extLst>
              </a:tr>
              <a:tr h="904425">
                <a:tc>
                  <a:txBody>
                    <a:bodyPr/>
                    <a:lstStyle/>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FCP</a:t>
                      </a:r>
                      <a:endParaRPr sz="1200" u="none" strike="noStrike" cap="none"/>
                    </a:p>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TTFB</a:t>
                      </a:r>
                      <a:endParaRPr sz="1200" u="none" strike="noStrike" cap="none"/>
                    </a:p>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CLS</a:t>
                      </a:r>
                      <a:endParaRPr sz="1200" u="none" strike="noStrike" cap="none"/>
                    </a:p>
                    <a:p>
                      <a:pPr marL="179997" marR="0" lvl="0" indent="0" algn="l" rtl="0">
                        <a:lnSpc>
                          <a:spcPct val="100000"/>
                        </a:lnSpc>
                        <a:spcBef>
                          <a:spcPts val="0"/>
                        </a:spcBef>
                        <a:spcAft>
                          <a:spcPts val="0"/>
                        </a:spcAft>
                        <a:buNone/>
                      </a:pPr>
                      <a:r>
                        <a:rPr lang="en-US" sz="1200" b="1" i="0" u="none" strike="noStrike" cap="none">
                          <a:solidFill>
                            <a:srgbClr val="4A86E8"/>
                          </a:solidFill>
                          <a:latin typeface="Calibri"/>
                          <a:ea typeface="Calibri"/>
                          <a:cs typeface="Calibri"/>
                          <a:sym typeface="Calibri"/>
                        </a:rPr>
                        <a:t>LCP</a:t>
                      </a:r>
                      <a:endParaRPr sz="1200" u="none" strike="noStrike" cap="none"/>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199.09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8.9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0.02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204.7 ms</a:t>
                      </a:r>
                      <a:endParaRPr sz="1200" u="none" strike="noStrike" cap="none">
                        <a:solidFill>
                          <a:srgbClr val="1A4568"/>
                        </a:solidFill>
                      </a:endParaRPr>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tc>
                  <a:txBody>
                    <a:bodyPr/>
                    <a:lstStyle/>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180.02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5.4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0.02 ms</a:t>
                      </a:r>
                      <a:endParaRPr sz="1200" u="none" strike="noStrike" cap="none">
                        <a:solidFill>
                          <a:srgbClr val="1A4568"/>
                        </a:solidFill>
                      </a:endParaRPr>
                    </a:p>
                    <a:p>
                      <a:pPr marL="0" marR="0" lvl="0" indent="0" algn="ctr" rtl="0">
                        <a:lnSpc>
                          <a:spcPct val="100000"/>
                        </a:lnSpc>
                        <a:spcBef>
                          <a:spcPts val="0"/>
                        </a:spcBef>
                        <a:spcAft>
                          <a:spcPts val="0"/>
                        </a:spcAft>
                        <a:buNone/>
                      </a:pPr>
                      <a:r>
                        <a:rPr lang="en-US" sz="1200" b="1" i="0" u="none" strike="noStrike" cap="none">
                          <a:solidFill>
                            <a:srgbClr val="1A4568"/>
                          </a:solidFill>
                          <a:latin typeface="Calibri"/>
                          <a:ea typeface="Calibri"/>
                          <a:cs typeface="Calibri"/>
                          <a:sym typeface="Calibri"/>
                        </a:rPr>
                        <a:t>190.5 ms</a:t>
                      </a:r>
                      <a:endParaRPr sz="1200" u="none" strike="noStrike" cap="none">
                        <a:solidFill>
                          <a:srgbClr val="1A4568"/>
                        </a:solidFill>
                      </a:endParaRPr>
                    </a:p>
                  </a:txBody>
                  <a:tcPr marL="41575" marR="41575" marT="41575" marB="41575">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solidFill>
                      <a:schemeClr val="accent6"/>
                    </a:solidFill>
                  </a:tcPr>
                </a:tc>
                <a:extLst>
                  <a:ext uri="{0D108BD9-81ED-4DB2-BD59-A6C34878D82A}">
                    <a16:rowId xmlns:a16="http://schemas.microsoft.com/office/drawing/2014/main" val="10006"/>
                  </a:ext>
                </a:extLst>
              </a:tr>
            </a:tbl>
          </a:graphicData>
        </a:graphic>
      </p:graphicFrame>
      <p:sp>
        <p:nvSpPr>
          <p:cNvPr id="789" name="Google Shape;789;p24"/>
          <p:cNvSpPr/>
          <p:nvPr/>
        </p:nvSpPr>
        <p:spPr>
          <a:xfrm>
            <a:off x="2476500" y="1141413"/>
            <a:ext cx="9144000" cy="457200"/>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90" name="Google Shape;790;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94"/>
        <p:cNvGrpSpPr/>
        <p:nvPr/>
      </p:nvGrpSpPr>
      <p:grpSpPr>
        <a:xfrm>
          <a:off x="0" y="0"/>
          <a:ext cx="0" cy="0"/>
          <a:chOff x="0" y="0"/>
          <a:chExt cx="0" cy="0"/>
        </a:xfrm>
      </p:grpSpPr>
      <p:sp>
        <p:nvSpPr>
          <p:cNvPr id="795" name="Google Shape;795;p25"/>
          <p:cNvSpPr/>
          <p:nvPr/>
        </p:nvSpPr>
        <p:spPr>
          <a:xfrm flipH="1">
            <a:off x="6046530" y="607258"/>
            <a:ext cx="2025701" cy="48007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96" name="Google Shape;796;p25"/>
          <p:cNvGrpSpPr/>
          <p:nvPr/>
        </p:nvGrpSpPr>
        <p:grpSpPr>
          <a:xfrm rot="-489577" flipH="1">
            <a:off x="206601" y="933494"/>
            <a:ext cx="3677410" cy="2373365"/>
            <a:chOff x="4352672" y="2230153"/>
            <a:chExt cx="4618934" cy="2913327"/>
          </a:xfrm>
        </p:grpSpPr>
        <p:sp>
          <p:nvSpPr>
            <p:cNvPr id="797" name="Google Shape;797;p25"/>
            <p:cNvSpPr/>
            <p:nvPr/>
          </p:nvSpPr>
          <p:spPr>
            <a:xfrm>
              <a:off x="4352672" y="2230153"/>
              <a:ext cx="4618934" cy="2913327"/>
            </a:xfrm>
            <a:custGeom>
              <a:avLst/>
              <a:gdLst/>
              <a:ahLst/>
              <a:cxnLst/>
              <a:rect l="l" t="t" r="r" b="b"/>
              <a:pathLst>
                <a:path w="74532" h="47010" extrusionOk="0">
                  <a:moveTo>
                    <a:pt x="54653" y="0"/>
                  </a:moveTo>
                  <a:cubicBezTo>
                    <a:pt x="53200" y="0"/>
                    <a:pt x="51847" y="308"/>
                    <a:pt x="50723" y="888"/>
                  </a:cubicBezTo>
                  <a:cubicBezTo>
                    <a:pt x="43140" y="4799"/>
                    <a:pt x="42201" y="11965"/>
                    <a:pt x="35079" y="12941"/>
                  </a:cubicBezTo>
                  <a:cubicBezTo>
                    <a:pt x="34640" y="13001"/>
                    <a:pt x="34220" y="13029"/>
                    <a:pt x="33817" y="13029"/>
                  </a:cubicBezTo>
                  <a:cubicBezTo>
                    <a:pt x="28008" y="13029"/>
                    <a:pt x="25638" y="7193"/>
                    <a:pt x="17704" y="7193"/>
                  </a:cubicBezTo>
                  <a:cubicBezTo>
                    <a:pt x="17261" y="7193"/>
                    <a:pt x="16800" y="7212"/>
                    <a:pt x="16321" y="7250"/>
                  </a:cubicBezTo>
                  <a:cubicBezTo>
                    <a:pt x="7445" y="7962"/>
                    <a:pt x="5255" y="19804"/>
                    <a:pt x="6743" y="26511"/>
                  </a:cubicBezTo>
                  <a:cubicBezTo>
                    <a:pt x="8230" y="33220"/>
                    <a:pt x="2193" y="31857"/>
                    <a:pt x="962" y="37812"/>
                  </a:cubicBezTo>
                  <a:cubicBezTo>
                    <a:pt x="1" y="42459"/>
                    <a:pt x="6264" y="47009"/>
                    <a:pt x="6264" y="47009"/>
                  </a:cubicBezTo>
                  <a:lnTo>
                    <a:pt x="65131" y="47009"/>
                  </a:lnTo>
                  <a:cubicBezTo>
                    <a:pt x="65131" y="47009"/>
                    <a:pt x="74486" y="44516"/>
                    <a:pt x="74509" y="34367"/>
                  </a:cubicBezTo>
                  <a:cubicBezTo>
                    <a:pt x="74532" y="24219"/>
                    <a:pt x="70861" y="24838"/>
                    <a:pt x="68203" y="13020"/>
                  </a:cubicBezTo>
                  <a:cubicBezTo>
                    <a:pt x="66134" y="3817"/>
                    <a:pt x="59769" y="0"/>
                    <a:pt x="5465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25"/>
            <p:cNvSpPr/>
            <p:nvPr/>
          </p:nvSpPr>
          <p:spPr>
            <a:xfrm>
              <a:off x="4454125" y="2726100"/>
              <a:ext cx="4463197" cy="2417337"/>
            </a:xfrm>
            <a:custGeom>
              <a:avLst/>
              <a:gdLst/>
              <a:ahLst/>
              <a:cxnLst/>
              <a:rect l="l" t="t" r="r" b="b"/>
              <a:pathLst>
                <a:path w="72019" h="37217" extrusionOk="0">
                  <a:moveTo>
                    <a:pt x="53179" y="0"/>
                  </a:moveTo>
                  <a:cubicBezTo>
                    <a:pt x="52371" y="0"/>
                    <a:pt x="51548" y="99"/>
                    <a:pt x="50717" y="290"/>
                  </a:cubicBezTo>
                  <a:cubicBezTo>
                    <a:pt x="45513" y="1483"/>
                    <a:pt x="42522" y="9504"/>
                    <a:pt x="35118" y="10338"/>
                  </a:cubicBezTo>
                  <a:cubicBezTo>
                    <a:pt x="34572" y="10399"/>
                    <a:pt x="34055" y="10427"/>
                    <a:pt x="33564" y="10427"/>
                  </a:cubicBezTo>
                  <a:cubicBezTo>
                    <a:pt x="29031" y="10427"/>
                    <a:pt x="26654" y="8070"/>
                    <a:pt x="23116" y="8070"/>
                  </a:cubicBezTo>
                  <a:cubicBezTo>
                    <a:pt x="21839" y="8070"/>
                    <a:pt x="20411" y="8377"/>
                    <a:pt x="18675" y="9213"/>
                  </a:cubicBezTo>
                  <a:cubicBezTo>
                    <a:pt x="13322" y="11794"/>
                    <a:pt x="12285" y="15179"/>
                    <a:pt x="12210" y="21131"/>
                  </a:cubicBezTo>
                  <a:cubicBezTo>
                    <a:pt x="12134" y="27068"/>
                    <a:pt x="3842" y="23291"/>
                    <a:pt x="1786" y="27647"/>
                  </a:cubicBezTo>
                  <a:cubicBezTo>
                    <a:pt x="0" y="31427"/>
                    <a:pt x="4754" y="37216"/>
                    <a:pt x="4754" y="37216"/>
                  </a:cubicBezTo>
                  <a:lnTo>
                    <a:pt x="65942" y="37216"/>
                  </a:lnTo>
                  <a:cubicBezTo>
                    <a:pt x="65942" y="37216"/>
                    <a:pt x="71970" y="35247"/>
                    <a:pt x="71994" y="26577"/>
                  </a:cubicBezTo>
                  <a:cubicBezTo>
                    <a:pt x="72018" y="17906"/>
                    <a:pt x="67337" y="22180"/>
                    <a:pt x="64575" y="12084"/>
                  </a:cubicBezTo>
                  <a:cubicBezTo>
                    <a:pt x="62214" y="3452"/>
                    <a:pt x="57946" y="0"/>
                    <a:pt x="5317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99" name="Google Shape;799;p25"/>
          <p:cNvSpPr/>
          <p:nvPr/>
        </p:nvSpPr>
        <p:spPr>
          <a:xfrm flipH="1">
            <a:off x="1103691" y="514205"/>
            <a:ext cx="666326" cy="1486204"/>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25"/>
          <p:cNvSpPr/>
          <p:nvPr/>
        </p:nvSpPr>
        <p:spPr>
          <a:xfrm flipH="1">
            <a:off x="1726777" y="1153320"/>
            <a:ext cx="378799" cy="844854"/>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01" name="Google Shape;801;p25"/>
          <p:cNvGrpSpPr/>
          <p:nvPr/>
        </p:nvGrpSpPr>
        <p:grpSpPr>
          <a:xfrm>
            <a:off x="713219" y="1516688"/>
            <a:ext cx="2897080" cy="1357185"/>
            <a:chOff x="713225" y="2253700"/>
            <a:chExt cx="5046298" cy="2364024"/>
          </a:xfrm>
        </p:grpSpPr>
        <p:sp>
          <p:nvSpPr>
            <p:cNvPr id="802" name="Google Shape;802;p25"/>
            <p:cNvSpPr/>
            <p:nvPr/>
          </p:nvSpPr>
          <p:spPr>
            <a:xfrm>
              <a:off x="847107" y="2253700"/>
              <a:ext cx="259413" cy="2346494"/>
            </a:xfrm>
            <a:custGeom>
              <a:avLst/>
              <a:gdLst/>
              <a:ahLst/>
              <a:cxnLst/>
              <a:rect l="l" t="t" r="r" b="b"/>
              <a:pathLst>
                <a:path w="3854" h="34861" extrusionOk="0">
                  <a:moveTo>
                    <a:pt x="0" y="0"/>
                  </a:moveTo>
                  <a:lnTo>
                    <a:pt x="0" y="34860"/>
                  </a:lnTo>
                  <a:lnTo>
                    <a:pt x="3853" y="34860"/>
                  </a:lnTo>
                  <a:lnTo>
                    <a:pt x="38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25"/>
            <p:cNvSpPr/>
            <p:nvPr/>
          </p:nvSpPr>
          <p:spPr>
            <a:xfrm>
              <a:off x="1106456" y="2253700"/>
              <a:ext cx="658628" cy="2346494"/>
            </a:xfrm>
            <a:custGeom>
              <a:avLst/>
              <a:gdLst/>
              <a:ahLst/>
              <a:cxnLst/>
              <a:rect l="l" t="t" r="r" b="b"/>
              <a:pathLst>
                <a:path w="9785" h="34861" extrusionOk="0">
                  <a:moveTo>
                    <a:pt x="0" y="0"/>
                  </a:moveTo>
                  <a:lnTo>
                    <a:pt x="0" y="34860"/>
                  </a:lnTo>
                  <a:lnTo>
                    <a:pt x="9784" y="34860"/>
                  </a:lnTo>
                  <a:lnTo>
                    <a:pt x="9784" y="0"/>
                  </a:lnTo>
                  <a:close/>
                </a:path>
              </a:pathLst>
            </a:custGeom>
            <a:gradFill>
              <a:gsLst>
                <a:gs pos="0">
                  <a:schemeClr val="dk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25"/>
            <p:cNvSpPr/>
            <p:nvPr/>
          </p:nvSpPr>
          <p:spPr>
            <a:xfrm>
              <a:off x="1164074" y="2999235"/>
              <a:ext cx="543326" cy="571462"/>
            </a:xfrm>
            <a:custGeom>
              <a:avLst/>
              <a:gdLst/>
              <a:ahLst/>
              <a:cxnLst/>
              <a:rect l="l" t="t" r="r" b="b"/>
              <a:pathLst>
                <a:path w="8072" h="8490" extrusionOk="0">
                  <a:moveTo>
                    <a:pt x="3734" y="1730"/>
                  </a:moveTo>
                  <a:lnTo>
                    <a:pt x="3734" y="2014"/>
                  </a:lnTo>
                  <a:lnTo>
                    <a:pt x="4339" y="2014"/>
                  </a:lnTo>
                  <a:lnTo>
                    <a:pt x="4339" y="1730"/>
                  </a:lnTo>
                  <a:close/>
                  <a:moveTo>
                    <a:pt x="3549" y="2742"/>
                  </a:moveTo>
                  <a:lnTo>
                    <a:pt x="3549" y="3088"/>
                  </a:lnTo>
                  <a:lnTo>
                    <a:pt x="4524" y="3088"/>
                  </a:lnTo>
                  <a:lnTo>
                    <a:pt x="4524" y="2742"/>
                  </a:lnTo>
                  <a:close/>
                  <a:moveTo>
                    <a:pt x="3549" y="3237"/>
                  </a:moveTo>
                  <a:lnTo>
                    <a:pt x="3549" y="3583"/>
                  </a:lnTo>
                  <a:lnTo>
                    <a:pt x="4524" y="3583"/>
                  </a:lnTo>
                  <a:lnTo>
                    <a:pt x="4524" y="3237"/>
                  </a:lnTo>
                  <a:close/>
                  <a:moveTo>
                    <a:pt x="3549" y="3730"/>
                  </a:moveTo>
                  <a:lnTo>
                    <a:pt x="3549" y="4076"/>
                  </a:lnTo>
                  <a:lnTo>
                    <a:pt x="4524" y="4076"/>
                  </a:lnTo>
                  <a:lnTo>
                    <a:pt x="4524" y="3730"/>
                  </a:lnTo>
                  <a:close/>
                  <a:moveTo>
                    <a:pt x="3549" y="4225"/>
                  </a:moveTo>
                  <a:lnTo>
                    <a:pt x="3549" y="4571"/>
                  </a:lnTo>
                  <a:lnTo>
                    <a:pt x="4524" y="4571"/>
                  </a:lnTo>
                  <a:lnTo>
                    <a:pt x="4524" y="4225"/>
                  </a:lnTo>
                  <a:close/>
                  <a:moveTo>
                    <a:pt x="4716" y="2335"/>
                  </a:moveTo>
                  <a:lnTo>
                    <a:pt x="4716" y="4681"/>
                  </a:lnTo>
                  <a:lnTo>
                    <a:pt x="3358" y="4681"/>
                  </a:lnTo>
                  <a:lnTo>
                    <a:pt x="3358" y="2335"/>
                  </a:lnTo>
                  <a:close/>
                  <a:moveTo>
                    <a:pt x="3184" y="2161"/>
                  </a:moveTo>
                  <a:lnTo>
                    <a:pt x="3184" y="4855"/>
                  </a:lnTo>
                  <a:lnTo>
                    <a:pt x="4890" y="4855"/>
                  </a:lnTo>
                  <a:lnTo>
                    <a:pt x="4890" y="2161"/>
                  </a:lnTo>
                  <a:close/>
                  <a:moveTo>
                    <a:pt x="7006" y="964"/>
                  </a:moveTo>
                  <a:cubicBezTo>
                    <a:pt x="7022" y="964"/>
                    <a:pt x="7034" y="977"/>
                    <a:pt x="7034" y="992"/>
                  </a:cubicBezTo>
                  <a:lnTo>
                    <a:pt x="7034" y="5505"/>
                  </a:lnTo>
                  <a:cubicBezTo>
                    <a:pt x="7034" y="5522"/>
                    <a:pt x="7022" y="5535"/>
                    <a:pt x="7006" y="5535"/>
                  </a:cubicBezTo>
                  <a:lnTo>
                    <a:pt x="1068" y="5535"/>
                  </a:lnTo>
                  <a:cubicBezTo>
                    <a:pt x="1053" y="5535"/>
                    <a:pt x="1038" y="5521"/>
                    <a:pt x="1038" y="5505"/>
                  </a:cubicBezTo>
                  <a:lnTo>
                    <a:pt x="1038" y="992"/>
                  </a:lnTo>
                  <a:cubicBezTo>
                    <a:pt x="1038" y="977"/>
                    <a:pt x="1053" y="964"/>
                    <a:pt x="1068" y="964"/>
                  </a:cubicBezTo>
                  <a:close/>
                  <a:moveTo>
                    <a:pt x="1683" y="6020"/>
                  </a:moveTo>
                  <a:lnTo>
                    <a:pt x="1683" y="6691"/>
                  </a:lnTo>
                  <a:lnTo>
                    <a:pt x="1038" y="6691"/>
                  </a:lnTo>
                  <a:lnTo>
                    <a:pt x="1038" y="6020"/>
                  </a:lnTo>
                  <a:close/>
                  <a:moveTo>
                    <a:pt x="2753" y="6020"/>
                  </a:moveTo>
                  <a:lnTo>
                    <a:pt x="2753" y="6691"/>
                  </a:lnTo>
                  <a:lnTo>
                    <a:pt x="2110" y="6691"/>
                  </a:lnTo>
                  <a:lnTo>
                    <a:pt x="2110" y="6020"/>
                  </a:lnTo>
                  <a:close/>
                  <a:moveTo>
                    <a:pt x="3823" y="6020"/>
                  </a:moveTo>
                  <a:lnTo>
                    <a:pt x="3823" y="6691"/>
                  </a:lnTo>
                  <a:lnTo>
                    <a:pt x="3180" y="6691"/>
                  </a:lnTo>
                  <a:lnTo>
                    <a:pt x="3180" y="6020"/>
                  </a:lnTo>
                  <a:close/>
                  <a:moveTo>
                    <a:pt x="4894" y="6020"/>
                  </a:moveTo>
                  <a:lnTo>
                    <a:pt x="4894" y="6691"/>
                  </a:lnTo>
                  <a:lnTo>
                    <a:pt x="4250" y="6691"/>
                  </a:lnTo>
                  <a:lnTo>
                    <a:pt x="4250" y="6020"/>
                  </a:lnTo>
                  <a:close/>
                  <a:moveTo>
                    <a:pt x="5964" y="6020"/>
                  </a:moveTo>
                  <a:lnTo>
                    <a:pt x="5964" y="6691"/>
                  </a:lnTo>
                  <a:lnTo>
                    <a:pt x="5320" y="6691"/>
                  </a:lnTo>
                  <a:lnTo>
                    <a:pt x="5320" y="6020"/>
                  </a:lnTo>
                  <a:close/>
                  <a:moveTo>
                    <a:pt x="7034" y="6020"/>
                  </a:moveTo>
                  <a:lnTo>
                    <a:pt x="7034" y="6691"/>
                  </a:lnTo>
                  <a:lnTo>
                    <a:pt x="6390" y="6691"/>
                  </a:lnTo>
                  <a:lnTo>
                    <a:pt x="6390" y="6020"/>
                  </a:lnTo>
                  <a:close/>
                  <a:moveTo>
                    <a:pt x="1683" y="7178"/>
                  </a:moveTo>
                  <a:lnTo>
                    <a:pt x="1683" y="7848"/>
                  </a:lnTo>
                  <a:lnTo>
                    <a:pt x="1038" y="7848"/>
                  </a:lnTo>
                  <a:lnTo>
                    <a:pt x="1038" y="7178"/>
                  </a:lnTo>
                  <a:close/>
                  <a:moveTo>
                    <a:pt x="2753" y="7178"/>
                  </a:moveTo>
                  <a:lnTo>
                    <a:pt x="2753" y="7848"/>
                  </a:lnTo>
                  <a:lnTo>
                    <a:pt x="2110" y="7848"/>
                  </a:lnTo>
                  <a:lnTo>
                    <a:pt x="2110" y="7178"/>
                  </a:lnTo>
                  <a:close/>
                  <a:moveTo>
                    <a:pt x="3823" y="7178"/>
                  </a:moveTo>
                  <a:lnTo>
                    <a:pt x="3823" y="7848"/>
                  </a:lnTo>
                  <a:lnTo>
                    <a:pt x="3180" y="7848"/>
                  </a:lnTo>
                  <a:lnTo>
                    <a:pt x="3180" y="7178"/>
                  </a:lnTo>
                  <a:close/>
                  <a:moveTo>
                    <a:pt x="4894" y="7178"/>
                  </a:moveTo>
                  <a:lnTo>
                    <a:pt x="4894" y="7848"/>
                  </a:lnTo>
                  <a:lnTo>
                    <a:pt x="4250" y="7848"/>
                  </a:lnTo>
                  <a:lnTo>
                    <a:pt x="4250" y="7178"/>
                  </a:lnTo>
                  <a:close/>
                  <a:moveTo>
                    <a:pt x="5964" y="7178"/>
                  </a:moveTo>
                  <a:lnTo>
                    <a:pt x="5964" y="7848"/>
                  </a:lnTo>
                  <a:lnTo>
                    <a:pt x="5320" y="7848"/>
                  </a:lnTo>
                  <a:lnTo>
                    <a:pt x="5320" y="7178"/>
                  </a:lnTo>
                  <a:close/>
                  <a:moveTo>
                    <a:pt x="7034" y="7178"/>
                  </a:moveTo>
                  <a:lnTo>
                    <a:pt x="7034" y="7848"/>
                  </a:lnTo>
                  <a:lnTo>
                    <a:pt x="6390" y="7848"/>
                  </a:lnTo>
                  <a:lnTo>
                    <a:pt x="6390" y="7178"/>
                  </a:lnTo>
                  <a:close/>
                  <a:moveTo>
                    <a:pt x="1" y="0"/>
                  </a:moveTo>
                  <a:lnTo>
                    <a:pt x="1" y="8489"/>
                  </a:lnTo>
                  <a:lnTo>
                    <a:pt x="8072" y="8489"/>
                  </a:lnTo>
                  <a:lnTo>
                    <a:pt x="8072" y="0"/>
                  </a:ln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25"/>
            <p:cNvSpPr/>
            <p:nvPr/>
          </p:nvSpPr>
          <p:spPr>
            <a:xfrm>
              <a:off x="1094811" y="2253700"/>
              <a:ext cx="434015" cy="2346494"/>
            </a:xfrm>
            <a:custGeom>
              <a:avLst/>
              <a:gdLst/>
              <a:ahLst/>
              <a:cxnLst/>
              <a:rect l="l" t="t" r="r" b="b"/>
              <a:pathLst>
                <a:path w="6448" h="34861" extrusionOk="0">
                  <a:moveTo>
                    <a:pt x="4575" y="2618"/>
                  </a:moveTo>
                  <a:lnTo>
                    <a:pt x="3683" y="5900"/>
                  </a:lnTo>
                  <a:lnTo>
                    <a:pt x="4900" y="5900"/>
                  </a:lnTo>
                  <a:lnTo>
                    <a:pt x="4369" y="8844"/>
                  </a:lnTo>
                  <a:lnTo>
                    <a:pt x="6448" y="4840"/>
                  </a:lnTo>
                  <a:lnTo>
                    <a:pt x="5000" y="4840"/>
                  </a:lnTo>
                  <a:lnTo>
                    <a:pt x="6110" y="2618"/>
                  </a:lnTo>
                  <a:close/>
                  <a:moveTo>
                    <a:pt x="173" y="0"/>
                  </a:moveTo>
                  <a:cubicBezTo>
                    <a:pt x="135" y="1452"/>
                    <a:pt x="118" y="2905"/>
                    <a:pt x="89" y="4358"/>
                  </a:cubicBezTo>
                  <a:lnTo>
                    <a:pt x="41" y="8714"/>
                  </a:lnTo>
                  <a:cubicBezTo>
                    <a:pt x="12" y="11620"/>
                    <a:pt x="15" y="14525"/>
                    <a:pt x="1" y="17430"/>
                  </a:cubicBezTo>
                  <a:cubicBezTo>
                    <a:pt x="14" y="20334"/>
                    <a:pt x="12" y="23240"/>
                    <a:pt x="41" y="26145"/>
                  </a:cubicBezTo>
                  <a:lnTo>
                    <a:pt x="89" y="30503"/>
                  </a:lnTo>
                  <a:cubicBezTo>
                    <a:pt x="117" y="31954"/>
                    <a:pt x="134" y="33407"/>
                    <a:pt x="173" y="34860"/>
                  </a:cubicBezTo>
                  <a:cubicBezTo>
                    <a:pt x="213" y="33407"/>
                    <a:pt x="230" y="31954"/>
                    <a:pt x="260" y="30503"/>
                  </a:cubicBezTo>
                  <a:lnTo>
                    <a:pt x="308" y="26145"/>
                  </a:lnTo>
                  <a:cubicBezTo>
                    <a:pt x="335" y="23240"/>
                    <a:pt x="333" y="20334"/>
                    <a:pt x="347" y="17430"/>
                  </a:cubicBezTo>
                  <a:cubicBezTo>
                    <a:pt x="333" y="14525"/>
                    <a:pt x="336" y="11620"/>
                    <a:pt x="306" y="8714"/>
                  </a:cubicBezTo>
                  <a:lnTo>
                    <a:pt x="258" y="4358"/>
                  </a:lnTo>
                  <a:cubicBezTo>
                    <a:pt x="230" y="2905"/>
                    <a:pt x="213" y="1452"/>
                    <a:pt x="173" y="0"/>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25"/>
            <p:cNvSpPr/>
            <p:nvPr/>
          </p:nvSpPr>
          <p:spPr>
            <a:xfrm>
              <a:off x="1327640" y="3682104"/>
              <a:ext cx="1099509" cy="898319"/>
            </a:xfrm>
            <a:custGeom>
              <a:avLst/>
              <a:gdLst/>
              <a:ahLst/>
              <a:cxnLst/>
              <a:rect l="l" t="t" r="r" b="b"/>
              <a:pathLst>
                <a:path w="16335" h="13346" extrusionOk="0">
                  <a:moveTo>
                    <a:pt x="1" y="1"/>
                  </a:moveTo>
                  <a:lnTo>
                    <a:pt x="1" y="2323"/>
                  </a:lnTo>
                  <a:lnTo>
                    <a:pt x="1171" y="2323"/>
                  </a:lnTo>
                  <a:lnTo>
                    <a:pt x="1171" y="9354"/>
                  </a:lnTo>
                  <a:cubicBezTo>
                    <a:pt x="1171" y="11555"/>
                    <a:pt x="2962" y="13345"/>
                    <a:pt x="5163" y="13345"/>
                  </a:cubicBezTo>
                  <a:cubicBezTo>
                    <a:pt x="7363" y="13345"/>
                    <a:pt x="9153" y="11555"/>
                    <a:pt x="9153" y="9354"/>
                  </a:cubicBezTo>
                  <a:lnTo>
                    <a:pt x="9153" y="2828"/>
                  </a:lnTo>
                  <a:cubicBezTo>
                    <a:pt x="9153" y="2149"/>
                    <a:pt x="9706" y="1597"/>
                    <a:pt x="10384" y="1597"/>
                  </a:cubicBezTo>
                  <a:lnTo>
                    <a:pt x="16335" y="1597"/>
                  </a:lnTo>
                  <a:lnTo>
                    <a:pt x="16335" y="727"/>
                  </a:lnTo>
                  <a:lnTo>
                    <a:pt x="10385" y="727"/>
                  </a:lnTo>
                  <a:cubicBezTo>
                    <a:pt x="9226" y="727"/>
                    <a:pt x="8285" y="1670"/>
                    <a:pt x="8285" y="2828"/>
                  </a:cubicBezTo>
                  <a:lnTo>
                    <a:pt x="8285" y="9354"/>
                  </a:lnTo>
                  <a:cubicBezTo>
                    <a:pt x="8285" y="11075"/>
                    <a:pt x="6884" y="12476"/>
                    <a:pt x="5163" y="12476"/>
                  </a:cubicBezTo>
                  <a:cubicBezTo>
                    <a:pt x="3441" y="12476"/>
                    <a:pt x="2040" y="11075"/>
                    <a:pt x="2040" y="9354"/>
                  </a:cubicBezTo>
                  <a:lnTo>
                    <a:pt x="2040" y="2323"/>
                  </a:lnTo>
                  <a:lnTo>
                    <a:pt x="3212" y="2323"/>
                  </a:lnTo>
                  <a:lnTo>
                    <a:pt x="321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25"/>
            <p:cNvSpPr/>
            <p:nvPr/>
          </p:nvSpPr>
          <p:spPr>
            <a:xfrm>
              <a:off x="2121170" y="3810197"/>
              <a:ext cx="3504562" cy="587616"/>
            </a:xfrm>
            <a:custGeom>
              <a:avLst/>
              <a:gdLst/>
              <a:ahLst/>
              <a:cxnLst/>
              <a:rect l="l" t="t" r="r" b="b"/>
              <a:pathLst>
                <a:path w="52066" h="8730" extrusionOk="0">
                  <a:moveTo>
                    <a:pt x="6209" y="0"/>
                  </a:moveTo>
                  <a:lnTo>
                    <a:pt x="346" y="1647"/>
                  </a:lnTo>
                  <a:lnTo>
                    <a:pt x="0" y="7363"/>
                  </a:lnTo>
                  <a:lnTo>
                    <a:pt x="52065" y="8730"/>
                  </a:lnTo>
                  <a:lnTo>
                    <a:pt x="52065" y="8730"/>
                  </a:lnTo>
                  <a:lnTo>
                    <a:pt x="51603" y="5008"/>
                  </a:lnTo>
                  <a:lnTo>
                    <a:pt x="50455" y="2768"/>
                  </a:lnTo>
                  <a:lnTo>
                    <a:pt x="4541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25"/>
            <p:cNvSpPr/>
            <p:nvPr/>
          </p:nvSpPr>
          <p:spPr>
            <a:xfrm>
              <a:off x="2006943" y="2909510"/>
              <a:ext cx="3620941" cy="1488291"/>
            </a:xfrm>
            <a:custGeom>
              <a:avLst/>
              <a:gdLst/>
              <a:ahLst/>
              <a:cxnLst/>
              <a:rect l="l" t="t" r="r" b="b"/>
              <a:pathLst>
                <a:path w="53795" h="22111" extrusionOk="0">
                  <a:moveTo>
                    <a:pt x="21710" y="2597"/>
                  </a:moveTo>
                  <a:cubicBezTo>
                    <a:pt x="24367" y="2597"/>
                    <a:pt x="26988" y="2799"/>
                    <a:pt x="29121" y="3203"/>
                  </a:cubicBezTo>
                  <a:cubicBezTo>
                    <a:pt x="32778" y="3894"/>
                    <a:pt x="37670" y="5969"/>
                    <a:pt x="37670" y="5969"/>
                  </a:cubicBezTo>
                  <a:lnTo>
                    <a:pt x="37670" y="9822"/>
                  </a:lnTo>
                  <a:cubicBezTo>
                    <a:pt x="29775" y="8655"/>
                    <a:pt x="18850" y="7225"/>
                    <a:pt x="12725" y="7225"/>
                  </a:cubicBezTo>
                  <a:cubicBezTo>
                    <a:pt x="12303" y="7225"/>
                    <a:pt x="11904" y="7231"/>
                    <a:pt x="11531" y="7246"/>
                  </a:cubicBezTo>
                  <a:cubicBezTo>
                    <a:pt x="11531" y="7246"/>
                    <a:pt x="11877" y="3400"/>
                    <a:pt x="16126" y="2906"/>
                  </a:cubicBezTo>
                  <a:cubicBezTo>
                    <a:pt x="17896" y="2700"/>
                    <a:pt x="19812" y="2597"/>
                    <a:pt x="21710" y="2597"/>
                  </a:cubicBezTo>
                  <a:close/>
                  <a:moveTo>
                    <a:pt x="40822" y="6211"/>
                  </a:moveTo>
                  <a:cubicBezTo>
                    <a:pt x="45140" y="8502"/>
                    <a:pt x="47108" y="10680"/>
                    <a:pt x="47108" y="10680"/>
                  </a:cubicBezTo>
                  <a:lnTo>
                    <a:pt x="47108" y="11306"/>
                  </a:lnTo>
                  <a:cubicBezTo>
                    <a:pt x="47108" y="11306"/>
                    <a:pt x="44585" y="10878"/>
                    <a:pt x="40822" y="10299"/>
                  </a:cubicBezTo>
                  <a:lnTo>
                    <a:pt x="40822" y="6211"/>
                  </a:lnTo>
                  <a:close/>
                  <a:moveTo>
                    <a:pt x="19761" y="1"/>
                  </a:moveTo>
                  <a:cubicBezTo>
                    <a:pt x="12345" y="1"/>
                    <a:pt x="7248" y="1720"/>
                    <a:pt x="7248" y="1720"/>
                  </a:cubicBezTo>
                  <a:cubicBezTo>
                    <a:pt x="1516" y="6464"/>
                    <a:pt x="2768" y="13052"/>
                    <a:pt x="2768" y="13052"/>
                  </a:cubicBezTo>
                  <a:cubicBezTo>
                    <a:pt x="1" y="16280"/>
                    <a:pt x="1697" y="20744"/>
                    <a:pt x="1697" y="20744"/>
                  </a:cubicBezTo>
                  <a:lnTo>
                    <a:pt x="2065" y="20754"/>
                  </a:lnTo>
                  <a:cubicBezTo>
                    <a:pt x="2046" y="20579"/>
                    <a:pt x="2038" y="20402"/>
                    <a:pt x="2038" y="20224"/>
                  </a:cubicBezTo>
                  <a:cubicBezTo>
                    <a:pt x="2038" y="17331"/>
                    <a:pt x="4383" y="14986"/>
                    <a:pt x="7276" y="14986"/>
                  </a:cubicBezTo>
                  <a:cubicBezTo>
                    <a:pt x="10168" y="14986"/>
                    <a:pt x="12513" y="17331"/>
                    <a:pt x="12513" y="20224"/>
                  </a:cubicBezTo>
                  <a:cubicBezTo>
                    <a:pt x="12513" y="20497"/>
                    <a:pt x="12492" y="20765"/>
                    <a:pt x="12452" y="21027"/>
                  </a:cubicBezTo>
                  <a:lnTo>
                    <a:pt x="42944" y="21827"/>
                  </a:lnTo>
                  <a:cubicBezTo>
                    <a:pt x="42782" y="21322"/>
                    <a:pt x="42693" y="20784"/>
                    <a:pt x="42693" y="20224"/>
                  </a:cubicBezTo>
                  <a:cubicBezTo>
                    <a:pt x="42693" y="17331"/>
                    <a:pt x="45038" y="14986"/>
                    <a:pt x="47932" y="14986"/>
                  </a:cubicBezTo>
                  <a:cubicBezTo>
                    <a:pt x="50824" y="14986"/>
                    <a:pt x="53169" y="17331"/>
                    <a:pt x="53169" y="20224"/>
                  </a:cubicBezTo>
                  <a:cubicBezTo>
                    <a:pt x="53169" y="20880"/>
                    <a:pt x="53047" y="21507"/>
                    <a:pt x="52827" y="22087"/>
                  </a:cubicBezTo>
                  <a:lnTo>
                    <a:pt x="53762" y="22111"/>
                  </a:lnTo>
                  <a:cubicBezTo>
                    <a:pt x="53762" y="22111"/>
                    <a:pt x="53728" y="20859"/>
                    <a:pt x="53762" y="18652"/>
                  </a:cubicBezTo>
                  <a:cubicBezTo>
                    <a:pt x="53795" y="16446"/>
                    <a:pt x="53136" y="16478"/>
                    <a:pt x="51159" y="13777"/>
                  </a:cubicBezTo>
                  <a:cubicBezTo>
                    <a:pt x="49183" y="11076"/>
                    <a:pt x="48162" y="10153"/>
                    <a:pt x="48162" y="10153"/>
                  </a:cubicBezTo>
                  <a:cubicBezTo>
                    <a:pt x="38313" y="1975"/>
                    <a:pt x="27707" y="1"/>
                    <a:pt x="19761"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25"/>
            <p:cNvSpPr/>
            <p:nvPr/>
          </p:nvSpPr>
          <p:spPr>
            <a:xfrm>
              <a:off x="4769859" y="3604966"/>
              <a:ext cx="23626" cy="3769"/>
            </a:xfrm>
            <a:custGeom>
              <a:avLst/>
              <a:gdLst/>
              <a:ahLst/>
              <a:cxnLst/>
              <a:rect l="l" t="t" r="r" b="b"/>
              <a:pathLst>
                <a:path w="351" h="56" extrusionOk="0">
                  <a:moveTo>
                    <a:pt x="1" y="1"/>
                  </a:moveTo>
                  <a:lnTo>
                    <a:pt x="1" y="1"/>
                  </a:lnTo>
                  <a:cubicBezTo>
                    <a:pt x="119" y="19"/>
                    <a:pt x="235" y="37"/>
                    <a:pt x="350" y="56"/>
                  </a:cubicBezTo>
                  <a:cubicBezTo>
                    <a:pt x="236" y="37"/>
                    <a:pt x="119" y="19"/>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25"/>
            <p:cNvSpPr/>
            <p:nvPr/>
          </p:nvSpPr>
          <p:spPr>
            <a:xfrm>
              <a:off x="5175273" y="3670055"/>
              <a:ext cx="2558" cy="538"/>
            </a:xfrm>
            <a:custGeom>
              <a:avLst/>
              <a:gdLst/>
              <a:ahLst/>
              <a:cxnLst/>
              <a:rect l="l" t="t" r="r" b="b"/>
              <a:pathLst>
                <a:path w="38" h="8" extrusionOk="0">
                  <a:moveTo>
                    <a:pt x="38" y="7"/>
                  </a:moveTo>
                  <a:cubicBezTo>
                    <a:pt x="38" y="7"/>
                    <a:pt x="23" y="5"/>
                    <a:pt x="1" y="0"/>
                  </a:cubicBezTo>
                  <a:cubicBezTo>
                    <a:pt x="23" y="5"/>
                    <a:pt x="38" y="7"/>
                    <a:pt x="38" y="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25"/>
            <p:cNvSpPr/>
            <p:nvPr/>
          </p:nvSpPr>
          <p:spPr>
            <a:xfrm>
              <a:off x="5176283" y="3626774"/>
              <a:ext cx="875" cy="875"/>
            </a:xfrm>
            <a:custGeom>
              <a:avLst/>
              <a:gdLst/>
              <a:ahLst/>
              <a:cxnLst/>
              <a:rect l="l" t="t" r="r" b="b"/>
              <a:pathLst>
                <a:path w="13" h="13" extrusionOk="0">
                  <a:moveTo>
                    <a:pt x="0" y="0"/>
                  </a:moveTo>
                  <a:lnTo>
                    <a:pt x="0" y="0"/>
                  </a:lnTo>
                  <a:cubicBezTo>
                    <a:pt x="6" y="6"/>
                    <a:pt x="8" y="10"/>
                    <a:pt x="13" y="13"/>
                  </a:cubicBezTo>
                  <a:cubicBezTo>
                    <a:pt x="8" y="9"/>
                    <a:pt x="6" y="6"/>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25"/>
            <p:cNvSpPr/>
            <p:nvPr/>
          </p:nvSpPr>
          <p:spPr>
            <a:xfrm>
              <a:off x="4905490" y="3626169"/>
              <a:ext cx="45973" cy="7404"/>
            </a:xfrm>
            <a:custGeom>
              <a:avLst/>
              <a:gdLst/>
              <a:ahLst/>
              <a:cxnLst/>
              <a:rect l="l" t="t" r="r" b="b"/>
              <a:pathLst>
                <a:path w="683" h="110" extrusionOk="0">
                  <a:moveTo>
                    <a:pt x="683" y="110"/>
                  </a:moveTo>
                  <a:cubicBezTo>
                    <a:pt x="464" y="74"/>
                    <a:pt x="236" y="39"/>
                    <a:pt x="0" y="1"/>
                  </a:cubicBezTo>
                  <a:cubicBezTo>
                    <a:pt x="236" y="39"/>
                    <a:pt x="464" y="74"/>
                    <a:pt x="683" y="11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25"/>
            <p:cNvSpPr/>
            <p:nvPr/>
          </p:nvSpPr>
          <p:spPr>
            <a:xfrm>
              <a:off x="4855344" y="3618293"/>
              <a:ext cx="21001" cy="3365"/>
            </a:xfrm>
            <a:custGeom>
              <a:avLst/>
              <a:gdLst/>
              <a:ahLst/>
              <a:cxnLst/>
              <a:rect l="l" t="t" r="r" b="b"/>
              <a:pathLst>
                <a:path w="312" h="50" extrusionOk="0">
                  <a:moveTo>
                    <a:pt x="311" y="50"/>
                  </a:moveTo>
                  <a:cubicBezTo>
                    <a:pt x="210" y="34"/>
                    <a:pt x="106" y="17"/>
                    <a:pt x="0" y="0"/>
                  </a:cubicBezTo>
                  <a:cubicBezTo>
                    <a:pt x="106" y="17"/>
                    <a:pt x="210" y="34"/>
                    <a:pt x="311" y="5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25"/>
            <p:cNvSpPr/>
            <p:nvPr/>
          </p:nvSpPr>
          <p:spPr>
            <a:xfrm>
              <a:off x="4880383" y="3622265"/>
              <a:ext cx="20799" cy="3298"/>
            </a:xfrm>
            <a:custGeom>
              <a:avLst/>
              <a:gdLst/>
              <a:ahLst/>
              <a:cxnLst/>
              <a:rect l="l" t="t" r="r" b="b"/>
              <a:pathLst>
                <a:path w="309" h="49" extrusionOk="0">
                  <a:moveTo>
                    <a:pt x="308" y="49"/>
                  </a:moveTo>
                  <a:cubicBezTo>
                    <a:pt x="206" y="33"/>
                    <a:pt x="105" y="16"/>
                    <a:pt x="0" y="1"/>
                  </a:cubicBezTo>
                  <a:cubicBezTo>
                    <a:pt x="105" y="16"/>
                    <a:pt x="206" y="33"/>
                    <a:pt x="308" y="4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25"/>
            <p:cNvSpPr/>
            <p:nvPr/>
          </p:nvSpPr>
          <p:spPr>
            <a:xfrm>
              <a:off x="5168138" y="3618361"/>
              <a:ext cx="3231" cy="3231"/>
            </a:xfrm>
            <a:custGeom>
              <a:avLst/>
              <a:gdLst/>
              <a:ahLst/>
              <a:cxnLst/>
              <a:rect l="l" t="t" r="r" b="b"/>
              <a:pathLst>
                <a:path w="48" h="48" extrusionOk="0">
                  <a:moveTo>
                    <a:pt x="1" y="1"/>
                  </a:moveTo>
                  <a:cubicBezTo>
                    <a:pt x="18" y="18"/>
                    <a:pt x="33" y="33"/>
                    <a:pt x="47" y="48"/>
                  </a:cubicBezTo>
                  <a:cubicBezTo>
                    <a:pt x="33" y="33"/>
                    <a:pt x="18" y="18"/>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25"/>
            <p:cNvSpPr/>
            <p:nvPr/>
          </p:nvSpPr>
          <p:spPr>
            <a:xfrm>
              <a:off x="4955031" y="3634111"/>
              <a:ext cx="18174" cy="2962"/>
            </a:xfrm>
            <a:custGeom>
              <a:avLst/>
              <a:gdLst/>
              <a:ahLst/>
              <a:cxnLst/>
              <a:rect l="l" t="t" r="r" b="b"/>
              <a:pathLst>
                <a:path w="270" h="44" extrusionOk="0">
                  <a:moveTo>
                    <a:pt x="269" y="44"/>
                  </a:moveTo>
                  <a:cubicBezTo>
                    <a:pt x="182" y="30"/>
                    <a:pt x="91" y="14"/>
                    <a:pt x="1" y="0"/>
                  </a:cubicBezTo>
                  <a:cubicBezTo>
                    <a:pt x="91" y="14"/>
                    <a:pt x="182" y="30"/>
                    <a:pt x="269" y="44"/>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25"/>
            <p:cNvSpPr/>
            <p:nvPr/>
          </p:nvSpPr>
          <p:spPr>
            <a:xfrm>
              <a:off x="4754781" y="3327510"/>
              <a:ext cx="26587" cy="14472"/>
            </a:xfrm>
            <a:custGeom>
              <a:avLst/>
              <a:gdLst/>
              <a:ahLst/>
              <a:cxnLst/>
              <a:rect l="l" t="t" r="r" b="b"/>
              <a:pathLst>
                <a:path w="395" h="215" extrusionOk="0">
                  <a:moveTo>
                    <a:pt x="0" y="1"/>
                  </a:moveTo>
                  <a:cubicBezTo>
                    <a:pt x="135" y="72"/>
                    <a:pt x="266" y="144"/>
                    <a:pt x="395" y="214"/>
                  </a:cubicBezTo>
                  <a:cubicBezTo>
                    <a:pt x="266" y="144"/>
                    <a:pt x="135" y="72"/>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25"/>
            <p:cNvSpPr/>
            <p:nvPr/>
          </p:nvSpPr>
          <p:spPr>
            <a:xfrm>
              <a:off x="5174331" y="3624755"/>
              <a:ext cx="1683" cy="1750"/>
            </a:xfrm>
            <a:custGeom>
              <a:avLst/>
              <a:gdLst/>
              <a:ahLst/>
              <a:cxnLst/>
              <a:rect l="l" t="t" r="r" b="b"/>
              <a:pathLst>
                <a:path w="25" h="26" extrusionOk="0">
                  <a:moveTo>
                    <a:pt x="1" y="1"/>
                  </a:moveTo>
                  <a:cubicBezTo>
                    <a:pt x="11" y="10"/>
                    <a:pt x="18" y="19"/>
                    <a:pt x="25" y="26"/>
                  </a:cubicBezTo>
                  <a:cubicBezTo>
                    <a:pt x="18" y="19"/>
                    <a:pt x="11" y="10"/>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25"/>
            <p:cNvSpPr/>
            <p:nvPr/>
          </p:nvSpPr>
          <p:spPr>
            <a:xfrm>
              <a:off x="4781571" y="3341982"/>
              <a:ext cx="376869" cy="266750"/>
            </a:xfrm>
            <a:custGeom>
              <a:avLst/>
              <a:gdLst/>
              <a:ahLst/>
              <a:cxnLst/>
              <a:rect l="l" t="t" r="r" b="b"/>
              <a:pathLst>
                <a:path w="5599" h="3963" extrusionOk="0">
                  <a:moveTo>
                    <a:pt x="1" y="1"/>
                  </a:moveTo>
                  <a:cubicBezTo>
                    <a:pt x="3128" y="1712"/>
                    <a:pt x="4940" y="3322"/>
                    <a:pt x="5598" y="3963"/>
                  </a:cubicBezTo>
                  <a:cubicBezTo>
                    <a:pt x="4940" y="3322"/>
                    <a:pt x="3126" y="1711"/>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25"/>
            <p:cNvSpPr/>
            <p:nvPr/>
          </p:nvSpPr>
          <p:spPr>
            <a:xfrm>
              <a:off x="5163763" y="3613985"/>
              <a:ext cx="3971" cy="3971"/>
            </a:xfrm>
            <a:custGeom>
              <a:avLst/>
              <a:gdLst/>
              <a:ahLst/>
              <a:cxnLst/>
              <a:rect l="l" t="t" r="r" b="b"/>
              <a:pathLst>
                <a:path w="59" h="59" extrusionOk="0">
                  <a:moveTo>
                    <a:pt x="59" y="59"/>
                  </a:moveTo>
                  <a:cubicBezTo>
                    <a:pt x="42" y="40"/>
                    <a:pt x="22" y="22"/>
                    <a:pt x="1" y="1"/>
                  </a:cubicBezTo>
                  <a:cubicBezTo>
                    <a:pt x="22" y="22"/>
                    <a:pt x="42" y="40"/>
                    <a:pt x="59" y="5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25"/>
            <p:cNvSpPr/>
            <p:nvPr/>
          </p:nvSpPr>
          <p:spPr>
            <a:xfrm>
              <a:off x="5158580" y="3608870"/>
              <a:ext cx="4981" cy="4914"/>
            </a:xfrm>
            <a:custGeom>
              <a:avLst/>
              <a:gdLst/>
              <a:ahLst/>
              <a:cxnLst/>
              <a:rect l="l" t="t" r="r" b="b"/>
              <a:pathLst>
                <a:path w="74" h="73" extrusionOk="0">
                  <a:moveTo>
                    <a:pt x="0" y="1"/>
                  </a:moveTo>
                  <a:cubicBezTo>
                    <a:pt x="27" y="26"/>
                    <a:pt x="51" y="50"/>
                    <a:pt x="74" y="73"/>
                  </a:cubicBezTo>
                  <a:cubicBezTo>
                    <a:pt x="51" y="50"/>
                    <a:pt x="27" y="26"/>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25"/>
            <p:cNvSpPr/>
            <p:nvPr/>
          </p:nvSpPr>
          <p:spPr>
            <a:xfrm>
              <a:off x="5171705" y="3621928"/>
              <a:ext cx="2356" cy="2423"/>
            </a:xfrm>
            <a:custGeom>
              <a:avLst/>
              <a:gdLst/>
              <a:ahLst/>
              <a:cxnLst/>
              <a:rect l="l" t="t" r="r" b="b"/>
              <a:pathLst>
                <a:path w="35" h="36" extrusionOk="0">
                  <a:moveTo>
                    <a:pt x="0" y="0"/>
                  </a:moveTo>
                  <a:cubicBezTo>
                    <a:pt x="13" y="14"/>
                    <a:pt x="24" y="26"/>
                    <a:pt x="34" y="35"/>
                  </a:cubicBezTo>
                  <a:cubicBezTo>
                    <a:pt x="24" y="26"/>
                    <a:pt x="13" y="14"/>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25"/>
            <p:cNvSpPr/>
            <p:nvPr/>
          </p:nvSpPr>
          <p:spPr>
            <a:xfrm>
              <a:off x="5141550" y="3664401"/>
              <a:ext cx="7943" cy="1414"/>
            </a:xfrm>
            <a:custGeom>
              <a:avLst/>
              <a:gdLst/>
              <a:ahLst/>
              <a:cxnLst/>
              <a:rect l="l" t="t" r="r" b="b"/>
              <a:pathLst>
                <a:path w="118" h="21" extrusionOk="0">
                  <a:moveTo>
                    <a:pt x="117" y="21"/>
                  </a:moveTo>
                  <a:cubicBezTo>
                    <a:pt x="81" y="15"/>
                    <a:pt x="42" y="8"/>
                    <a:pt x="0" y="1"/>
                  </a:cubicBezTo>
                  <a:cubicBezTo>
                    <a:pt x="42" y="8"/>
                    <a:pt x="81" y="15"/>
                    <a:pt x="117" y="2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25"/>
            <p:cNvSpPr/>
            <p:nvPr/>
          </p:nvSpPr>
          <p:spPr>
            <a:xfrm>
              <a:off x="5152387" y="3666219"/>
              <a:ext cx="3567" cy="673"/>
            </a:xfrm>
            <a:custGeom>
              <a:avLst/>
              <a:gdLst/>
              <a:ahLst/>
              <a:cxnLst/>
              <a:rect l="l" t="t" r="r" b="b"/>
              <a:pathLst>
                <a:path w="53" h="10" extrusionOk="0">
                  <a:moveTo>
                    <a:pt x="53" y="9"/>
                  </a:moveTo>
                  <a:cubicBezTo>
                    <a:pt x="36" y="6"/>
                    <a:pt x="19" y="4"/>
                    <a:pt x="0" y="1"/>
                  </a:cubicBezTo>
                  <a:cubicBezTo>
                    <a:pt x="19" y="4"/>
                    <a:pt x="36" y="6"/>
                    <a:pt x="53" y="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25"/>
            <p:cNvSpPr/>
            <p:nvPr/>
          </p:nvSpPr>
          <p:spPr>
            <a:xfrm>
              <a:off x="4977513" y="3637679"/>
              <a:ext cx="18981" cy="3164"/>
            </a:xfrm>
            <a:custGeom>
              <a:avLst/>
              <a:gdLst/>
              <a:ahLst/>
              <a:cxnLst/>
              <a:rect l="l" t="t" r="r" b="b"/>
              <a:pathLst>
                <a:path w="282" h="47" extrusionOk="0">
                  <a:moveTo>
                    <a:pt x="282" y="46"/>
                  </a:moveTo>
                  <a:cubicBezTo>
                    <a:pt x="190" y="30"/>
                    <a:pt x="96" y="16"/>
                    <a:pt x="0" y="1"/>
                  </a:cubicBezTo>
                  <a:cubicBezTo>
                    <a:pt x="96" y="16"/>
                    <a:pt x="190" y="30"/>
                    <a:pt x="282" y="4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25"/>
            <p:cNvSpPr/>
            <p:nvPr/>
          </p:nvSpPr>
          <p:spPr>
            <a:xfrm>
              <a:off x="5167869" y="3668776"/>
              <a:ext cx="2625" cy="606"/>
            </a:xfrm>
            <a:custGeom>
              <a:avLst/>
              <a:gdLst/>
              <a:ahLst/>
              <a:cxnLst/>
              <a:rect l="l" t="t" r="r" b="b"/>
              <a:pathLst>
                <a:path w="39" h="9" extrusionOk="0">
                  <a:moveTo>
                    <a:pt x="39" y="8"/>
                  </a:moveTo>
                  <a:cubicBezTo>
                    <a:pt x="27" y="7"/>
                    <a:pt x="13" y="4"/>
                    <a:pt x="1" y="1"/>
                  </a:cubicBezTo>
                  <a:cubicBezTo>
                    <a:pt x="13" y="4"/>
                    <a:pt x="27" y="7"/>
                    <a:pt x="39" y="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25"/>
            <p:cNvSpPr/>
            <p:nvPr/>
          </p:nvSpPr>
          <p:spPr>
            <a:xfrm>
              <a:off x="5172984" y="3669651"/>
              <a:ext cx="538" cy="202"/>
            </a:xfrm>
            <a:custGeom>
              <a:avLst/>
              <a:gdLst/>
              <a:ahLst/>
              <a:cxnLst/>
              <a:rect l="l" t="t" r="r" b="b"/>
              <a:pathLst>
                <a:path w="8" h="3" extrusionOk="0">
                  <a:moveTo>
                    <a:pt x="8" y="2"/>
                  </a:moveTo>
                  <a:cubicBezTo>
                    <a:pt x="5" y="2"/>
                    <a:pt x="2" y="2"/>
                    <a:pt x="1" y="1"/>
                  </a:cubicBezTo>
                  <a:cubicBezTo>
                    <a:pt x="2" y="2"/>
                    <a:pt x="5" y="2"/>
                    <a:pt x="8" y="2"/>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25"/>
            <p:cNvSpPr/>
            <p:nvPr/>
          </p:nvSpPr>
          <p:spPr>
            <a:xfrm>
              <a:off x="5119472" y="3660834"/>
              <a:ext cx="9558" cy="1548"/>
            </a:xfrm>
            <a:custGeom>
              <a:avLst/>
              <a:gdLst/>
              <a:ahLst/>
              <a:cxnLst/>
              <a:rect l="l" t="t" r="r" b="b"/>
              <a:pathLst>
                <a:path w="142" h="23" extrusionOk="0">
                  <a:moveTo>
                    <a:pt x="141" y="23"/>
                  </a:moveTo>
                  <a:cubicBezTo>
                    <a:pt x="96" y="16"/>
                    <a:pt x="50" y="7"/>
                    <a:pt x="0" y="0"/>
                  </a:cubicBezTo>
                  <a:cubicBezTo>
                    <a:pt x="50" y="7"/>
                    <a:pt x="96" y="16"/>
                    <a:pt x="141"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25"/>
            <p:cNvSpPr/>
            <p:nvPr/>
          </p:nvSpPr>
          <p:spPr>
            <a:xfrm>
              <a:off x="5160465" y="3667565"/>
              <a:ext cx="67" cy="6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25"/>
            <p:cNvSpPr/>
            <p:nvPr/>
          </p:nvSpPr>
          <p:spPr>
            <a:xfrm>
              <a:off x="5130107" y="3662516"/>
              <a:ext cx="10635" cy="1885"/>
            </a:xfrm>
            <a:custGeom>
              <a:avLst/>
              <a:gdLst/>
              <a:ahLst/>
              <a:cxnLst/>
              <a:rect l="l" t="t" r="r" b="b"/>
              <a:pathLst>
                <a:path w="158" h="28" extrusionOk="0">
                  <a:moveTo>
                    <a:pt x="157" y="28"/>
                  </a:moveTo>
                  <a:cubicBezTo>
                    <a:pt x="108" y="19"/>
                    <a:pt x="56" y="11"/>
                    <a:pt x="0" y="1"/>
                  </a:cubicBezTo>
                  <a:cubicBezTo>
                    <a:pt x="56" y="11"/>
                    <a:pt x="108" y="19"/>
                    <a:pt x="157"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25"/>
            <p:cNvSpPr/>
            <p:nvPr/>
          </p:nvSpPr>
          <p:spPr>
            <a:xfrm>
              <a:off x="5019717" y="3644477"/>
              <a:ext cx="16828" cy="2827"/>
            </a:xfrm>
            <a:custGeom>
              <a:avLst/>
              <a:gdLst/>
              <a:ahLst/>
              <a:cxnLst/>
              <a:rect l="l" t="t" r="r" b="b"/>
              <a:pathLst>
                <a:path w="250" h="42" extrusionOk="0">
                  <a:moveTo>
                    <a:pt x="250" y="41"/>
                  </a:moveTo>
                  <a:cubicBezTo>
                    <a:pt x="169" y="28"/>
                    <a:pt x="86" y="14"/>
                    <a:pt x="1" y="0"/>
                  </a:cubicBezTo>
                  <a:cubicBezTo>
                    <a:pt x="86" y="14"/>
                    <a:pt x="169" y="28"/>
                    <a:pt x="250" y="4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25"/>
            <p:cNvSpPr/>
            <p:nvPr/>
          </p:nvSpPr>
          <p:spPr>
            <a:xfrm>
              <a:off x="4997572" y="3640910"/>
              <a:ext cx="19856" cy="3231"/>
            </a:xfrm>
            <a:custGeom>
              <a:avLst/>
              <a:gdLst/>
              <a:ahLst/>
              <a:cxnLst/>
              <a:rect l="l" t="t" r="r" b="b"/>
              <a:pathLst>
                <a:path w="295" h="48" extrusionOk="0">
                  <a:moveTo>
                    <a:pt x="294" y="47"/>
                  </a:moveTo>
                  <a:cubicBezTo>
                    <a:pt x="200" y="32"/>
                    <a:pt x="101" y="16"/>
                    <a:pt x="0" y="1"/>
                  </a:cubicBezTo>
                  <a:cubicBezTo>
                    <a:pt x="101" y="16"/>
                    <a:pt x="200" y="32"/>
                    <a:pt x="294" y="4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 name="Google Shape;833;p25"/>
            <p:cNvSpPr/>
            <p:nvPr/>
          </p:nvSpPr>
          <p:spPr>
            <a:xfrm>
              <a:off x="5039507" y="3647708"/>
              <a:ext cx="14741" cy="2423"/>
            </a:xfrm>
            <a:custGeom>
              <a:avLst/>
              <a:gdLst/>
              <a:ahLst/>
              <a:cxnLst/>
              <a:rect l="l" t="t" r="r" b="b"/>
              <a:pathLst>
                <a:path w="219" h="36" extrusionOk="0">
                  <a:moveTo>
                    <a:pt x="219" y="36"/>
                  </a:moveTo>
                  <a:cubicBezTo>
                    <a:pt x="148" y="24"/>
                    <a:pt x="74" y="13"/>
                    <a:pt x="1" y="0"/>
                  </a:cubicBezTo>
                  <a:cubicBezTo>
                    <a:pt x="74" y="13"/>
                    <a:pt x="148" y="24"/>
                    <a:pt x="219"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25"/>
            <p:cNvSpPr/>
            <p:nvPr/>
          </p:nvSpPr>
          <p:spPr>
            <a:xfrm>
              <a:off x="5105673" y="3658545"/>
              <a:ext cx="9154" cy="1548"/>
            </a:xfrm>
            <a:custGeom>
              <a:avLst/>
              <a:gdLst/>
              <a:ahLst/>
              <a:cxnLst/>
              <a:rect l="l" t="t" r="r" b="b"/>
              <a:pathLst>
                <a:path w="136" h="23" extrusionOk="0">
                  <a:moveTo>
                    <a:pt x="136" y="23"/>
                  </a:moveTo>
                  <a:cubicBezTo>
                    <a:pt x="92" y="14"/>
                    <a:pt x="47" y="7"/>
                    <a:pt x="0" y="0"/>
                  </a:cubicBezTo>
                  <a:cubicBezTo>
                    <a:pt x="47" y="7"/>
                    <a:pt x="92" y="14"/>
                    <a:pt x="136"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25"/>
            <p:cNvSpPr/>
            <p:nvPr/>
          </p:nvSpPr>
          <p:spPr>
            <a:xfrm>
              <a:off x="5091538" y="3656189"/>
              <a:ext cx="11779" cy="1952"/>
            </a:xfrm>
            <a:custGeom>
              <a:avLst/>
              <a:gdLst/>
              <a:ahLst/>
              <a:cxnLst/>
              <a:rect l="l" t="t" r="r" b="b"/>
              <a:pathLst>
                <a:path w="175" h="29" extrusionOk="0">
                  <a:moveTo>
                    <a:pt x="175" y="28"/>
                  </a:moveTo>
                  <a:cubicBezTo>
                    <a:pt x="118" y="20"/>
                    <a:pt x="60" y="10"/>
                    <a:pt x="1" y="0"/>
                  </a:cubicBezTo>
                  <a:cubicBezTo>
                    <a:pt x="60" y="10"/>
                    <a:pt x="118" y="20"/>
                    <a:pt x="175"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25"/>
            <p:cNvSpPr/>
            <p:nvPr/>
          </p:nvSpPr>
          <p:spPr>
            <a:xfrm>
              <a:off x="5057209" y="3650535"/>
              <a:ext cx="13664" cy="2356"/>
            </a:xfrm>
            <a:custGeom>
              <a:avLst/>
              <a:gdLst/>
              <a:ahLst/>
              <a:cxnLst/>
              <a:rect l="l" t="t" r="r" b="b"/>
              <a:pathLst>
                <a:path w="203" h="35" extrusionOk="0">
                  <a:moveTo>
                    <a:pt x="203" y="35"/>
                  </a:moveTo>
                  <a:cubicBezTo>
                    <a:pt x="138" y="23"/>
                    <a:pt x="70" y="12"/>
                    <a:pt x="1" y="1"/>
                  </a:cubicBezTo>
                  <a:cubicBezTo>
                    <a:pt x="70" y="12"/>
                    <a:pt x="138" y="23"/>
                    <a:pt x="203" y="35"/>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25"/>
            <p:cNvSpPr/>
            <p:nvPr/>
          </p:nvSpPr>
          <p:spPr>
            <a:xfrm>
              <a:off x="5073903" y="3653295"/>
              <a:ext cx="14674" cy="2423"/>
            </a:xfrm>
            <a:custGeom>
              <a:avLst/>
              <a:gdLst/>
              <a:ahLst/>
              <a:cxnLst/>
              <a:rect l="l" t="t" r="r" b="b"/>
              <a:pathLst>
                <a:path w="218" h="36" extrusionOk="0">
                  <a:moveTo>
                    <a:pt x="218" y="36"/>
                  </a:moveTo>
                  <a:cubicBezTo>
                    <a:pt x="149" y="25"/>
                    <a:pt x="75" y="13"/>
                    <a:pt x="0" y="1"/>
                  </a:cubicBezTo>
                  <a:cubicBezTo>
                    <a:pt x="75" y="13"/>
                    <a:pt x="149" y="25"/>
                    <a:pt x="218"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25"/>
            <p:cNvSpPr/>
            <p:nvPr/>
          </p:nvSpPr>
          <p:spPr>
            <a:xfrm>
              <a:off x="5270787" y="3615130"/>
              <a:ext cx="341935" cy="444179"/>
            </a:xfrm>
            <a:custGeom>
              <a:avLst/>
              <a:gdLst/>
              <a:ahLst/>
              <a:cxnLst/>
              <a:rect l="l" t="t" r="r" b="b"/>
              <a:pathLst>
                <a:path w="5080" h="6599" extrusionOk="0">
                  <a:moveTo>
                    <a:pt x="1" y="1"/>
                  </a:moveTo>
                  <a:lnTo>
                    <a:pt x="1" y="1"/>
                  </a:lnTo>
                  <a:cubicBezTo>
                    <a:pt x="446" y="469"/>
                    <a:pt x="1341" y="1478"/>
                    <a:pt x="2670" y="3294"/>
                  </a:cubicBezTo>
                  <a:cubicBezTo>
                    <a:pt x="4027" y="5147"/>
                    <a:pt x="4762" y="5714"/>
                    <a:pt x="5080" y="6599"/>
                  </a:cubicBezTo>
                  <a:cubicBezTo>
                    <a:pt x="4524" y="1899"/>
                    <a:pt x="1" y="1"/>
                    <a:pt x="1"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25"/>
            <p:cNvSpPr/>
            <p:nvPr/>
          </p:nvSpPr>
          <p:spPr>
            <a:xfrm>
              <a:off x="4915452" y="4026466"/>
              <a:ext cx="629820" cy="573818"/>
            </a:xfrm>
            <a:custGeom>
              <a:avLst/>
              <a:gdLst/>
              <a:ahLst/>
              <a:cxnLst/>
              <a:rect l="l" t="t" r="r" b="b"/>
              <a:pathLst>
                <a:path w="9357" h="8525" extrusionOk="0">
                  <a:moveTo>
                    <a:pt x="4678" y="1"/>
                  </a:moveTo>
                  <a:cubicBezTo>
                    <a:pt x="3588" y="1"/>
                    <a:pt x="2497" y="416"/>
                    <a:pt x="1664" y="1248"/>
                  </a:cubicBezTo>
                  <a:cubicBezTo>
                    <a:pt x="1" y="2913"/>
                    <a:pt x="1" y="5612"/>
                    <a:pt x="1664" y="7275"/>
                  </a:cubicBezTo>
                  <a:cubicBezTo>
                    <a:pt x="2497" y="8108"/>
                    <a:pt x="3588" y="8524"/>
                    <a:pt x="4678" y="8524"/>
                  </a:cubicBezTo>
                  <a:cubicBezTo>
                    <a:pt x="5769" y="8524"/>
                    <a:pt x="6860" y="8108"/>
                    <a:pt x="7691" y="7275"/>
                  </a:cubicBezTo>
                  <a:cubicBezTo>
                    <a:pt x="9356" y="5612"/>
                    <a:pt x="9356" y="2913"/>
                    <a:pt x="7691" y="1248"/>
                  </a:cubicBezTo>
                  <a:cubicBezTo>
                    <a:pt x="6860" y="416"/>
                    <a:pt x="5769" y="1"/>
                    <a:pt x="4678" y="1"/>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25"/>
            <p:cNvSpPr/>
            <p:nvPr/>
          </p:nvSpPr>
          <p:spPr>
            <a:xfrm>
              <a:off x="5015342" y="4098152"/>
              <a:ext cx="430313" cy="430246"/>
            </a:xfrm>
            <a:custGeom>
              <a:avLst/>
              <a:gdLst/>
              <a:ahLst/>
              <a:cxnLst/>
              <a:rect l="l" t="t" r="r" b="b"/>
              <a:pathLst>
                <a:path w="6393" h="6392" extrusionOk="0">
                  <a:moveTo>
                    <a:pt x="2703" y="214"/>
                  </a:moveTo>
                  <a:lnTo>
                    <a:pt x="2703" y="1977"/>
                  </a:lnTo>
                  <a:lnTo>
                    <a:pt x="1455" y="729"/>
                  </a:lnTo>
                  <a:cubicBezTo>
                    <a:pt x="1820" y="470"/>
                    <a:pt x="2244" y="291"/>
                    <a:pt x="2703" y="214"/>
                  </a:cubicBezTo>
                  <a:close/>
                  <a:moveTo>
                    <a:pt x="3691" y="214"/>
                  </a:moveTo>
                  <a:cubicBezTo>
                    <a:pt x="4151" y="291"/>
                    <a:pt x="4575" y="470"/>
                    <a:pt x="4939" y="729"/>
                  </a:cubicBezTo>
                  <a:lnTo>
                    <a:pt x="3691" y="1977"/>
                  </a:lnTo>
                  <a:lnTo>
                    <a:pt x="3691" y="214"/>
                  </a:lnTo>
                  <a:close/>
                  <a:moveTo>
                    <a:pt x="751" y="1423"/>
                  </a:moveTo>
                  <a:lnTo>
                    <a:pt x="2005" y="2675"/>
                  </a:lnTo>
                  <a:lnTo>
                    <a:pt x="220" y="2675"/>
                  </a:lnTo>
                  <a:cubicBezTo>
                    <a:pt x="300" y="2213"/>
                    <a:pt x="487" y="1788"/>
                    <a:pt x="751" y="1423"/>
                  </a:cubicBezTo>
                  <a:close/>
                  <a:moveTo>
                    <a:pt x="5642" y="1423"/>
                  </a:moveTo>
                  <a:cubicBezTo>
                    <a:pt x="5908" y="1788"/>
                    <a:pt x="6093" y="2213"/>
                    <a:pt x="6173" y="2675"/>
                  </a:cubicBezTo>
                  <a:lnTo>
                    <a:pt x="4390" y="2675"/>
                  </a:lnTo>
                  <a:lnTo>
                    <a:pt x="5642" y="1423"/>
                  </a:lnTo>
                  <a:close/>
                  <a:moveTo>
                    <a:pt x="3197" y="2812"/>
                  </a:moveTo>
                  <a:cubicBezTo>
                    <a:pt x="2985" y="2812"/>
                    <a:pt x="2814" y="2985"/>
                    <a:pt x="2814" y="3197"/>
                  </a:cubicBezTo>
                  <a:cubicBezTo>
                    <a:pt x="2814" y="3407"/>
                    <a:pt x="2985" y="3580"/>
                    <a:pt x="3197" y="3580"/>
                  </a:cubicBezTo>
                  <a:cubicBezTo>
                    <a:pt x="3409" y="3580"/>
                    <a:pt x="3581" y="3407"/>
                    <a:pt x="3581" y="3197"/>
                  </a:cubicBezTo>
                  <a:cubicBezTo>
                    <a:pt x="3581" y="2985"/>
                    <a:pt x="3409" y="2812"/>
                    <a:pt x="3197" y="2812"/>
                  </a:cubicBezTo>
                  <a:close/>
                  <a:moveTo>
                    <a:pt x="3197" y="2258"/>
                  </a:moveTo>
                  <a:cubicBezTo>
                    <a:pt x="3714" y="2258"/>
                    <a:pt x="4135" y="2678"/>
                    <a:pt x="4135" y="3197"/>
                  </a:cubicBezTo>
                  <a:cubicBezTo>
                    <a:pt x="4135" y="3714"/>
                    <a:pt x="3714" y="4134"/>
                    <a:pt x="3197" y="4134"/>
                  </a:cubicBezTo>
                  <a:cubicBezTo>
                    <a:pt x="2679" y="4134"/>
                    <a:pt x="2258" y="3714"/>
                    <a:pt x="2258" y="3197"/>
                  </a:cubicBezTo>
                  <a:cubicBezTo>
                    <a:pt x="2258" y="2678"/>
                    <a:pt x="2679" y="2258"/>
                    <a:pt x="3197" y="2258"/>
                  </a:cubicBezTo>
                  <a:close/>
                  <a:moveTo>
                    <a:pt x="2004" y="3663"/>
                  </a:moveTo>
                  <a:lnTo>
                    <a:pt x="729" y="4938"/>
                  </a:lnTo>
                  <a:cubicBezTo>
                    <a:pt x="466" y="4566"/>
                    <a:pt x="285" y="4132"/>
                    <a:pt x="211" y="3663"/>
                  </a:cubicBezTo>
                  <a:close/>
                  <a:moveTo>
                    <a:pt x="6183" y="3663"/>
                  </a:moveTo>
                  <a:cubicBezTo>
                    <a:pt x="6110" y="4132"/>
                    <a:pt x="5929" y="4566"/>
                    <a:pt x="5665" y="4938"/>
                  </a:cubicBezTo>
                  <a:lnTo>
                    <a:pt x="4390" y="3663"/>
                  </a:lnTo>
                  <a:close/>
                  <a:moveTo>
                    <a:pt x="2703" y="4363"/>
                  </a:moveTo>
                  <a:lnTo>
                    <a:pt x="2703" y="6178"/>
                  </a:lnTo>
                  <a:cubicBezTo>
                    <a:pt x="2231" y="6100"/>
                    <a:pt x="1796" y="5912"/>
                    <a:pt x="1424" y="5642"/>
                  </a:cubicBezTo>
                  <a:lnTo>
                    <a:pt x="2703" y="4363"/>
                  </a:lnTo>
                  <a:close/>
                  <a:moveTo>
                    <a:pt x="3691" y="4363"/>
                  </a:moveTo>
                  <a:lnTo>
                    <a:pt x="4971" y="5642"/>
                  </a:lnTo>
                  <a:cubicBezTo>
                    <a:pt x="4599" y="5912"/>
                    <a:pt x="4163" y="6100"/>
                    <a:pt x="3691" y="6178"/>
                  </a:cubicBezTo>
                  <a:lnTo>
                    <a:pt x="3691" y="4363"/>
                  </a:lnTo>
                  <a:close/>
                  <a:moveTo>
                    <a:pt x="3197" y="1"/>
                  </a:moveTo>
                  <a:cubicBezTo>
                    <a:pt x="1435" y="1"/>
                    <a:pt x="1" y="1434"/>
                    <a:pt x="1" y="3197"/>
                  </a:cubicBezTo>
                  <a:cubicBezTo>
                    <a:pt x="1" y="4958"/>
                    <a:pt x="1435" y="6391"/>
                    <a:pt x="3197" y="6391"/>
                  </a:cubicBezTo>
                  <a:cubicBezTo>
                    <a:pt x="4959" y="6391"/>
                    <a:pt x="6393" y="4958"/>
                    <a:pt x="6393" y="3197"/>
                  </a:cubicBezTo>
                  <a:cubicBezTo>
                    <a:pt x="6393" y="1434"/>
                    <a:pt x="4959" y="1"/>
                    <a:pt x="3197"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 name="Google Shape;841;p25"/>
            <p:cNvSpPr/>
            <p:nvPr/>
          </p:nvSpPr>
          <p:spPr>
            <a:xfrm>
              <a:off x="2177442" y="4026399"/>
              <a:ext cx="629820" cy="573818"/>
            </a:xfrm>
            <a:custGeom>
              <a:avLst/>
              <a:gdLst/>
              <a:ahLst/>
              <a:cxnLst/>
              <a:rect l="l" t="t" r="r" b="b"/>
              <a:pathLst>
                <a:path w="9357" h="8525" extrusionOk="0">
                  <a:moveTo>
                    <a:pt x="4679" y="0"/>
                  </a:moveTo>
                  <a:cubicBezTo>
                    <a:pt x="3588" y="0"/>
                    <a:pt x="2498" y="417"/>
                    <a:pt x="1666" y="1249"/>
                  </a:cubicBezTo>
                  <a:cubicBezTo>
                    <a:pt x="1" y="2913"/>
                    <a:pt x="1" y="5611"/>
                    <a:pt x="1666" y="7276"/>
                  </a:cubicBezTo>
                  <a:cubicBezTo>
                    <a:pt x="2498" y="8108"/>
                    <a:pt x="3588" y="8524"/>
                    <a:pt x="4679" y="8524"/>
                  </a:cubicBezTo>
                  <a:cubicBezTo>
                    <a:pt x="5770" y="8524"/>
                    <a:pt x="6860" y="8108"/>
                    <a:pt x="7693" y="7276"/>
                  </a:cubicBezTo>
                  <a:cubicBezTo>
                    <a:pt x="9357" y="5611"/>
                    <a:pt x="9357" y="2913"/>
                    <a:pt x="7693" y="1249"/>
                  </a:cubicBezTo>
                  <a:cubicBezTo>
                    <a:pt x="6860" y="417"/>
                    <a:pt x="5770" y="0"/>
                    <a:pt x="4679" y="0"/>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 name="Google Shape;842;p25"/>
            <p:cNvSpPr/>
            <p:nvPr/>
          </p:nvSpPr>
          <p:spPr>
            <a:xfrm>
              <a:off x="2277331" y="4098152"/>
              <a:ext cx="430313" cy="430246"/>
            </a:xfrm>
            <a:custGeom>
              <a:avLst/>
              <a:gdLst/>
              <a:ahLst/>
              <a:cxnLst/>
              <a:rect l="l" t="t" r="r" b="b"/>
              <a:pathLst>
                <a:path w="6393" h="6392" extrusionOk="0">
                  <a:moveTo>
                    <a:pt x="2704" y="214"/>
                  </a:moveTo>
                  <a:lnTo>
                    <a:pt x="2704" y="1977"/>
                  </a:lnTo>
                  <a:lnTo>
                    <a:pt x="1455" y="729"/>
                  </a:lnTo>
                  <a:cubicBezTo>
                    <a:pt x="1820" y="470"/>
                    <a:pt x="2244" y="291"/>
                    <a:pt x="2704" y="214"/>
                  </a:cubicBezTo>
                  <a:close/>
                  <a:moveTo>
                    <a:pt x="3692" y="214"/>
                  </a:moveTo>
                  <a:cubicBezTo>
                    <a:pt x="4151" y="291"/>
                    <a:pt x="4575" y="470"/>
                    <a:pt x="4940" y="729"/>
                  </a:cubicBezTo>
                  <a:lnTo>
                    <a:pt x="3692" y="1977"/>
                  </a:lnTo>
                  <a:lnTo>
                    <a:pt x="3692" y="214"/>
                  </a:lnTo>
                  <a:close/>
                  <a:moveTo>
                    <a:pt x="752" y="1423"/>
                  </a:moveTo>
                  <a:lnTo>
                    <a:pt x="2005" y="2675"/>
                  </a:lnTo>
                  <a:lnTo>
                    <a:pt x="220" y="2675"/>
                  </a:lnTo>
                  <a:cubicBezTo>
                    <a:pt x="301" y="2213"/>
                    <a:pt x="487" y="1788"/>
                    <a:pt x="752" y="1423"/>
                  </a:cubicBezTo>
                  <a:close/>
                  <a:moveTo>
                    <a:pt x="5642" y="1423"/>
                  </a:moveTo>
                  <a:cubicBezTo>
                    <a:pt x="5908" y="1788"/>
                    <a:pt x="6094" y="2213"/>
                    <a:pt x="6175" y="2675"/>
                  </a:cubicBezTo>
                  <a:lnTo>
                    <a:pt x="4390" y="2675"/>
                  </a:lnTo>
                  <a:lnTo>
                    <a:pt x="5642" y="1423"/>
                  </a:lnTo>
                  <a:close/>
                  <a:moveTo>
                    <a:pt x="3197" y="2812"/>
                  </a:moveTo>
                  <a:cubicBezTo>
                    <a:pt x="2986" y="2812"/>
                    <a:pt x="2814" y="2985"/>
                    <a:pt x="2814" y="3197"/>
                  </a:cubicBezTo>
                  <a:cubicBezTo>
                    <a:pt x="2814" y="3407"/>
                    <a:pt x="2986" y="3580"/>
                    <a:pt x="3197" y="3580"/>
                  </a:cubicBezTo>
                  <a:cubicBezTo>
                    <a:pt x="3409" y="3580"/>
                    <a:pt x="3581" y="3407"/>
                    <a:pt x="3581" y="3197"/>
                  </a:cubicBezTo>
                  <a:cubicBezTo>
                    <a:pt x="3581" y="2985"/>
                    <a:pt x="3409" y="2812"/>
                    <a:pt x="3197" y="2812"/>
                  </a:cubicBezTo>
                  <a:close/>
                  <a:moveTo>
                    <a:pt x="3197" y="2258"/>
                  </a:moveTo>
                  <a:cubicBezTo>
                    <a:pt x="3716" y="2258"/>
                    <a:pt x="4135" y="2678"/>
                    <a:pt x="4135" y="3197"/>
                  </a:cubicBezTo>
                  <a:cubicBezTo>
                    <a:pt x="4135" y="3714"/>
                    <a:pt x="3716" y="4134"/>
                    <a:pt x="3197" y="4134"/>
                  </a:cubicBezTo>
                  <a:cubicBezTo>
                    <a:pt x="2679" y="4134"/>
                    <a:pt x="2258" y="3714"/>
                    <a:pt x="2258" y="3197"/>
                  </a:cubicBezTo>
                  <a:cubicBezTo>
                    <a:pt x="2258" y="2678"/>
                    <a:pt x="2679" y="2258"/>
                    <a:pt x="3197" y="2258"/>
                  </a:cubicBezTo>
                  <a:close/>
                  <a:moveTo>
                    <a:pt x="2005" y="3663"/>
                  </a:moveTo>
                  <a:lnTo>
                    <a:pt x="730" y="4938"/>
                  </a:lnTo>
                  <a:cubicBezTo>
                    <a:pt x="466" y="4566"/>
                    <a:pt x="285" y="4132"/>
                    <a:pt x="212" y="3663"/>
                  </a:cubicBezTo>
                  <a:close/>
                  <a:moveTo>
                    <a:pt x="6183" y="3663"/>
                  </a:moveTo>
                  <a:cubicBezTo>
                    <a:pt x="6110" y="4132"/>
                    <a:pt x="5929" y="4566"/>
                    <a:pt x="5665" y="4938"/>
                  </a:cubicBezTo>
                  <a:lnTo>
                    <a:pt x="4390" y="3663"/>
                  </a:lnTo>
                  <a:close/>
                  <a:moveTo>
                    <a:pt x="2704" y="4363"/>
                  </a:moveTo>
                  <a:lnTo>
                    <a:pt x="2704" y="6178"/>
                  </a:lnTo>
                  <a:cubicBezTo>
                    <a:pt x="2231" y="6100"/>
                    <a:pt x="1796" y="5912"/>
                    <a:pt x="1424" y="5642"/>
                  </a:cubicBezTo>
                  <a:lnTo>
                    <a:pt x="2704" y="4363"/>
                  </a:lnTo>
                  <a:close/>
                  <a:moveTo>
                    <a:pt x="3692" y="4363"/>
                  </a:moveTo>
                  <a:lnTo>
                    <a:pt x="4971" y="5642"/>
                  </a:lnTo>
                  <a:cubicBezTo>
                    <a:pt x="4599" y="5912"/>
                    <a:pt x="4164" y="6100"/>
                    <a:pt x="3692" y="6178"/>
                  </a:cubicBezTo>
                  <a:lnTo>
                    <a:pt x="3692" y="4363"/>
                  </a:lnTo>
                  <a:close/>
                  <a:moveTo>
                    <a:pt x="3197" y="1"/>
                  </a:moveTo>
                  <a:cubicBezTo>
                    <a:pt x="1436" y="1"/>
                    <a:pt x="1" y="1434"/>
                    <a:pt x="1" y="3197"/>
                  </a:cubicBezTo>
                  <a:cubicBezTo>
                    <a:pt x="1" y="4958"/>
                    <a:pt x="1436" y="6391"/>
                    <a:pt x="3197" y="6391"/>
                  </a:cubicBezTo>
                  <a:cubicBezTo>
                    <a:pt x="4959" y="6391"/>
                    <a:pt x="6393" y="4958"/>
                    <a:pt x="6393" y="3197"/>
                  </a:cubicBezTo>
                  <a:cubicBezTo>
                    <a:pt x="6393" y="1434"/>
                    <a:pt x="4959" y="1"/>
                    <a:pt x="3197"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25"/>
            <p:cNvSpPr/>
            <p:nvPr/>
          </p:nvSpPr>
          <p:spPr>
            <a:xfrm>
              <a:off x="2220925" y="3040295"/>
              <a:ext cx="268567" cy="395110"/>
            </a:xfrm>
            <a:custGeom>
              <a:avLst/>
              <a:gdLst/>
              <a:ahLst/>
              <a:cxnLst/>
              <a:rect l="l" t="t" r="r" b="b"/>
              <a:pathLst>
                <a:path w="3990" h="5870" extrusionOk="0">
                  <a:moveTo>
                    <a:pt x="3811" y="1"/>
                  </a:moveTo>
                  <a:cubicBezTo>
                    <a:pt x="1670" y="1864"/>
                    <a:pt x="558" y="3984"/>
                    <a:pt x="1" y="5869"/>
                  </a:cubicBezTo>
                  <a:lnTo>
                    <a:pt x="624" y="5573"/>
                  </a:lnTo>
                  <a:cubicBezTo>
                    <a:pt x="1188" y="5304"/>
                    <a:pt x="1674" y="4898"/>
                    <a:pt x="2040" y="4392"/>
                  </a:cubicBezTo>
                  <a:lnTo>
                    <a:pt x="3164" y="2836"/>
                  </a:lnTo>
                  <a:cubicBezTo>
                    <a:pt x="3755" y="2018"/>
                    <a:pt x="3990" y="994"/>
                    <a:pt x="3811"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25"/>
            <p:cNvSpPr/>
            <p:nvPr/>
          </p:nvSpPr>
          <p:spPr>
            <a:xfrm>
              <a:off x="713225" y="4582521"/>
              <a:ext cx="5046298" cy="35203"/>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25"/>
            <p:cNvSpPr/>
            <p:nvPr/>
          </p:nvSpPr>
          <p:spPr>
            <a:xfrm>
              <a:off x="2605136" y="3533885"/>
              <a:ext cx="2346965" cy="844808"/>
            </a:xfrm>
            <a:custGeom>
              <a:avLst/>
              <a:gdLst/>
              <a:ahLst/>
              <a:cxnLst/>
              <a:rect l="l" t="t" r="r" b="b"/>
              <a:pathLst>
                <a:path w="34868" h="12551" extrusionOk="0">
                  <a:moveTo>
                    <a:pt x="0" y="1"/>
                  </a:moveTo>
                  <a:cubicBezTo>
                    <a:pt x="6310" y="6464"/>
                    <a:pt x="5441" y="8785"/>
                    <a:pt x="5441" y="8785"/>
                  </a:cubicBezTo>
                  <a:lnTo>
                    <a:pt x="33794" y="10942"/>
                  </a:lnTo>
                  <a:cubicBezTo>
                    <a:pt x="33249" y="8390"/>
                    <a:pt x="34868" y="3915"/>
                    <a:pt x="34868" y="3915"/>
                  </a:cubicBezTo>
                  <a:cubicBezTo>
                    <a:pt x="17659" y="1253"/>
                    <a:pt x="1" y="1"/>
                    <a:pt x="0" y="1"/>
                  </a:cubicBezTo>
                  <a:close/>
                  <a:moveTo>
                    <a:pt x="3405" y="9441"/>
                  </a:moveTo>
                  <a:lnTo>
                    <a:pt x="3405" y="9441"/>
                  </a:lnTo>
                  <a:cubicBezTo>
                    <a:pt x="3548" y="9919"/>
                    <a:pt x="3626" y="10424"/>
                    <a:pt x="3626" y="10948"/>
                  </a:cubicBezTo>
                  <a:cubicBezTo>
                    <a:pt x="3626" y="11221"/>
                    <a:pt x="3605" y="11488"/>
                    <a:pt x="3565" y="11751"/>
                  </a:cubicBezTo>
                  <a:lnTo>
                    <a:pt x="34058" y="12551"/>
                  </a:lnTo>
                  <a:cubicBezTo>
                    <a:pt x="33975" y="12295"/>
                    <a:pt x="33912" y="12031"/>
                    <a:pt x="33870" y="11758"/>
                  </a:cubicBezTo>
                  <a:cubicBezTo>
                    <a:pt x="25641" y="11618"/>
                    <a:pt x="17409" y="11441"/>
                    <a:pt x="9199" y="10866"/>
                  </a:cubicBezTo>
                  <a:cubicBezTo>
                    <a:pt x="8037" y="10785"/>
                    <a:pt x="6864" y="10685"/>
                    <a:pt x="5736" y="10384"/>
                  </a:cubicBezTo>
                  <a:cubicBezTo>
                    <a:pt x="4914" y="10163"/>
                    <a:pt x="4173" y="9795"/>
                    <a:pt x="3405" y="944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25"/>
            <p:cNvSpPr/>
            <p:nvPr/>
          </p:nvSpPr>
          <p:spPr>
            <a:xfrm>
              <a:off x="2603992" y="2972513"/>
              <a:ext cx="2585512" cy="1303727"/>
            </a:xfrm>
            <a:custGeom>
              <a:avLst/>
              <a:gdLst/>
              <a:ahLst/>
              <a:cxnLst/>
              <a:rect l="l" t="t" r="r" b="b"/>
              <a:pathLst>
                <a:path w="38412" h="19369" extrusionOk="0">
                  <a:moveTo>
                    <a:pt x="12844" y="1662"/>
                  </a:moveTo>
                  <a:cubicBezTo>
                    <a:pt x="13608" y="1662"/>
                    <a:pt x="14368" y="1678"/>
                    <a:pt x="15115" y="1712"/>
                  </a:cubicBezTo>
                  <a:lnTo>
                    <a:pt x="15115" y="6912"/>
                  </a:lnTo>
                  <a:cubicBezTo>
                    <a:pt x="10286" y="6379"/>
                    <a:pt x="6533" y="6112"/>
                    <a:pt x="3880" y="6112"/>
                  </a:cubicBezTo>
                  <a:cubicBezTo>
                    <a:pt x="3454" y="6112"/>
                    <a:pt x="3055" y="6119"/>
                    <a:pt x="2685" y="6133"/>
                  </a:cubicBezTo>
                  <a:cubicBezTo>
                    <a:pt x="2815" y="5374"/>
                    <a:pt x="3554" y="2400"/>
                    <a:pt x="7256" y="1970"/>
                  </a:cubicBezTo>
                  <a:cubicBezTo>
                    <a:pt x="9027" y="1765"/>
                    <a:pt x="10945" y="1662"/>
                    <a:pt x="12844" y="1662"/>
                  </a:cubicBezTo>
                  <a:close/>
                  <a:moveTo>
                    <a:pt x="3633" y="7354"/>
                  </a:moveTo>
                  <a:cubicBezTo>
                    <a:pt x="3612" y="7354"/>
                    <a:pt x="3595" y="7371"/>
                    <a:pt x="3593" y="7392"/>
                  </a:cubicBezTo>
                  <a:lnTo>
                    <a:pt x="3571" y="8171"/>
                  </a:lnTo>
                  <a:cubicBezTo>
                    <a:pt x="3569" y="8192"/>
                    <a:pt x="3586" y="8209"/>
                    <a:pt x="3608" y="8211"/>
                  </a:cubicBezTo>
                  <a:lnTo>
                    <a:pt x="6231" y="8290"/>
                  </a:lnTo>
                  <a:cubicBezTo>
                    <a:pt x="6232" y="8290"/>
                    <a:pt x="6233" y="8290"/>
                    <a:pt x="6233" y="8290"/>
                  </a:cubicBezTo>
                  <a:cubicBezTo>
                    <a:pt x="6253" y="8290"/>
                    <a:pt x="6269" y="8273"/>
                    <a:pt x="6271" y="8253"/>
                  </a:cubicBezTo>
                  <a:lnTo>
                    <a:pt x="6293" y="7473"/>
                  </a:lnTo>
                  <a:cubicBezTo>
                    <a:pt x="6295" y="7453"/>
                    <a:pt x="6278" y="7435"/>
                    <a:pt x="6256" y="7435"/>
                  </a:cubicBezTo>
                  <a:lnTo>
                    <a:pt x="3633" y="7354"/>
                  </a:lnTo>
                  <a:close/>
                  <a:moveTo>
                    <a:pt x="16627" y="1803"/>
                  </a:moveTo>
                  <a:cubicBezTo>
                    <a:pt x="17923" y="1904"/>
                    <a:pt x="19152" y="2059"/>
                    <a:pt x="20251" y="2267"/>
                  </a:cubicBezTo>
                  <a:cubicBezTo>
                    <a:pt x="23908" y="2958"/>
                    <a:pt x="28800" y="5033"/>
                    <a:pt x="28800" y="5033"/>
                  </a:cubicBezTo>
                  <a:lnTo>
                    <a:pt x="28800" y="8711"/>
                  </a:lnTo>
                  <a:cubicBezTo>
                    <a:pt x="26588" y="8385"/>
                    <a:pt x="24144" y="8037"/>
                    <a:pt x="21643" y="7707"/>
                  </a:cubicBezTo>
                  <a:cubicBezTo>
                    <a:pt x="20131" y="7510"/>
                    <a:pt x="18694" y="7329"/>
                    <a:pt x="17331" y="7166"/>
                  </a:cubicBezTo>
                  <a:lnTo>
                    <a:pt x="16627" y="1803"/>
                  </a:lnTo>
                  <a:close/>
                  <a:moveTo>
                    <a:pt x="17378" y="8636"/>
                  </a:moveTo>
                  <a:cubicBezTo>
                    <a:pt x="17343" y="8636"/>
                    <a:pt x="17312" y="8661"/>
                    <a:pt x="17307" y="8698"/>
                  </a:cubicBezTo>
                  <a:lnTo>
                    <a:pt x="17218" y="9406"/>
                  </a:lnTo>
                  <a:cubicBezTo>
                    <a:pt x="17214" y="9446"/>
                    <a:pt x="17240" y="9481"/>
                    <a:pt x="17280" y="9486"/>
                  </a:cubicBezTo>
                  <a:lnTo>
                    <a:pt x="19819" y="9804"/>
                  </a:lnTo>
                  <a:cubicBezTo>
                    <a:pt x="19822" y="9804"/>
                    <a:pt x="19825" y="9804"/>
                    <a:pt x="19829" y="9804"/>
                  </a:cubicBezTo>
                  <a:cubicBezTo>
                    <a:pt x="19864" y="9804"/>
                    <a:pt x="19894" y="9778"/>
                    <a:pt x="19899" y="9741"/>
                  </a:cubicBezTo>
                  <a:lnTo>
                    <a:pt x="19987" y="9033"/>
                  </a:lnTo>
                  <a:cubicBezTo>
                    <a:pt x="19993" y="8994"/>
                    <a:pt x="19964" y="8958"/>
                    <a:pt x="19926" y="8954"/>
                  </a:cubicBezTo>
                  <a:lnTo>
                    <a:pt x="17386" y="8636"/>
                  </a:lnTo>
                  <a:cubicBezTo>
                    <a:pt x="17383" y="8636"/>
                    <a:pt x="17381" y="8636"/>
                    <a:pt x="17378" y="8636"/>
                  </a:cubicBezTo>
                  <a:close/>
                  <a:moveTo>
                    <a:pt x="31952" y="5488"/>
                  </a:moveTo>
                  <a:cubicBezTo>
                    <a:pt x="35794" y="7542"/>
                    <a:pt x="37750" y="9487"/>
                    <a:pt x="38064" y="9814"/>
                  </a:cubicBezTo>
                  <a:lnTo>
                    <a:pt x="38064" y="10164"/>
                  </a:lnTo>
                  <a:cubicBezTo>
                    <a:pt x="37391" y="10052"/>
                    <a:pt x="35098" y="9672"/>
                    <a:pt x="31952" y="9187"/>
                  </a:cubicBezTo>
                  <a:lnTo>
                    <a:pt x="31952" y="5488"/>
                  </a:lnTo>
                  <a:close/>
                  <a:moveTo>
                    <a:pt x="3840" y="6462"/>
                  </a:moveTo>
                  <a:cubicBezTo>
                    <a:pt x="7006" y="6462"/>
                    <a:pt x="11482" y="6849"/>
                    <a:pt x="16161" y="7385"/>
                  </a:cubicBezTo>
                  <a:lnTo>
                    <a:pt x="16148" y="18518"/>
                  </a:lnTo>
                  <a:cubicBezTo>
                    <a:pt x="11869" y="18160"/>
                    <a:pt x="6830" y="16744"/>
                    <a:pt x="3366" y="12595"/>
                  </a:cubicBezTo>
                  <a:cubicBezTo>
                    <a:pt x="1210" y="10013"/>
                    <a:pt x="547" y="7402"/>
                    <a:pt x="406" y="6732"/>
                  </a:cubicBezTo>
                  <a:cubicBezTo>
                    <a:pt x="1200" y="6544"/>
                    <a:pt x="2381" y="6462"/>
                    <a:pt x="3840" y="6462"/>
                  </a:cubicBezTo>
                  <a:close/>
                  <a:moveTo>
                    <a:pt x="16334" y="7405"/>
                  </a:moveTo>
                  <a:cubicBezTo>
                    <a:pt x="22586" y="8124"/>
                    <a:pt x="29176" y="9104"/>
                    <a:pt x="33469" y="9775"/>
                  </a:cubicBezTo>
                  <a:cubicBezTo>
                    <a:pt x="33686" y="15856"/>
                    <a:pt x="32253" y="18211"/>
                    <a:pt x="31623" y="18944"/>
                  </a:cubicBezTo>
                  <a:cubicBezTo>
                    <a:pt x="31482" y="19108"/>
                    <a:pt x="31277" y="19195"/>
                    <a:pt x="31060" y="19195"/>
                  </a:cubicBezTo>
                  <a:cubicBezTo>
                    <a:pt x="31051" y="19195"/>
                    <a:pt x="31043" y="19195"/>
                    <a:pt x="31035" y="19195"/>
                  </a:cubicBezTo>
                  <a:lnTo>
                    <a:pt x="18603" y="18618"/>
                  </a:lnTo>
                  <a:cubicBezTo>
                    <a:pt x="17879" y="18618"/>
                    <a:pt x="17115" y="18593"/>
                    <a:pt x="16322" y="18532"/>
                  </a:cubicBezTo>
                  <a:lnTo>
                    <a:pt x="16334" y="7405"/>
                  </a:lnTo>
                  <a:close/>
                  <a:moveTo>
                    <a:pt x="11164" y="1"/>
                  </a:moveTo>
                  <a:cubicBezTo>
                    <a:pt x="6889" y="1"/>
                    <a:pt x="3779" y="904"/>
                    <a:pt x="1889" y="2701"/>
                  </a:cubicBezTo>
                  <a:cubicBezTo>
                    <a:pt x="0" y="4499"/>
                    <a:pt x="109" y="6509"/>
                    <a:pt x="115" y="6594"/>
                  </a:cubicBezTo>
                  <a:lnTo>
                    <a:pt x="129" y="6801"/>
                  </a:lnTo>
                  <a:lnTo>
                    <a:pt x="238" y="6775"/>
                  </a:lnTo>
                  <a:cubicBezTo>
                    <a:pt x="386" y="7471"/>
                    <a:pt x="1060" y="10102"/>
                    <a:pt x="3226" y="12698"/>
                  </a:cubicBezTo>
                  <a:cubicBezTo>
                    <a:pt x="7427" y="17735"/>
                    <a:pt x="13906" y="18792"/>
                    <a:pt x="18599" y="18792"/>
                  </a:cubicBezTo>
                  <a:lnTo>
                    <a:pt x="31027" y="19367"/>
                  </a:lnTo>
                  <a:cubicBezTo>
                    <a:pt x="31042" y="19369"/>
                    <a:pt x="31057" y="19369"/>
                    <a:pt x="31071" y="19369"/>
                  </a:cubicBezTo>
                  <a:cubicBezTo>
                    <a:pt x="31337" y="19369"/>
                    <a:pt x="31584" y="19257"/>
                    <a:pt x="31754" y="19058"/>
                  </a:cubicBezTo>
                  <a:cubicBezTo>
                    <a:pt x="32397" y="18310"/>
                    <a:pt x="33856" y="15920"/>
                    <a:pt x="33644" y="9804"/>
                  </a:cubicBezTo>
                  <a:lnTo>
                    <a:pt x="33644" y="9804"/>
                  </a:lnTo>
                  <a:cubicBezTo>
                    <a:pt x="36376" y="10232"/>
                    <a:pt x="38134" y="10529"/>
                    <a:pt x="38208" y="10541"/>
                  </a:cubicBezTo>
                  <a:lnTo>
                    <a:pt x="38411" y="10575"/>
                  </a:lnTo>
                  <a:lnTo>
                    <a:pt x="38411" y="9678"/>
                  </a:lnTo>
                  <a:lnTo>
                    <a:pt x="38366" y="9628"/>
                  </a:lnTo>
                  <a:cubicBezTo>
                    <a:pt x="38297" y="9551"/>
                    <a:pt x="36626" y="7722"/>
                    <a:pt x="32979" y="5641"/>
                  </a:cubicBezTo>
                  <a:cubicBezTo>
                    <a:pt x="29621" y="3724"/>
                    <a:pt x="23891" y="1238"/>
                    <a:pt x="15659" y="283"/>
                  </a:cubicBezTo>
                  <a:cubicBezTo>
                    <a:pt x="14041" y="94"/>
                    <a:pt x="12542" y="1"/>
                    <a:pt x="1116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25"/>
            <p:cNvSpPr/>
            <p:nvPr/>
          </p:nvSpPr>
          <p:spPr>
            <a:xfrm>
              <a:off x="4512327" y="3458161"/>
              <a:ext cx="144245" cy="200920"/>
            </a:xfrm>
            <a:custGeom>
              <a:avLst/>
              <a:gdLst/>
              <a:ahLst/>
              <a:cxnLst/>
              <a:rect l="l" t="t" r="r" b="b"/>
              <a:pathLst>
                <a:path w="2143" h="2985" extrusionOk="0">
                  <a:moveTo>
                    <a:pt x="1" y="1"/>
                  </a:moveTo>
                  <a:lnTo>
                    <a:pt x="1" y="2658"/>
                  </a:lnTo>
                  <a:lnTo>
                    <a:pt x="145" y="2658"/>
                  </a:lnTo>
                  <a:cubicBezTo>
                    <a:pt x="318" y="2791"/>
                    <a:pt x="626" y="2984"/>
                    <a:pt x="962" y="2984"/>
                  </a:cubicBezTo>
                  <a:cubicBezTo>
                    <a:pt x="1152" y="2984"/>
                    <a:pt x="1350" y="2922"/>
                    <a:pt x="1539" y="2753"/>
                  </a:cubicBezTo>
                  <a:cubicBezTo>
                    <a:pt x="1574" y="2720"/>
                    <a:pt x="1605" y="2685"/>
                    <a:pt x="1633" y="2647"/>
                  </a:cubicBezTo>
                  <a:cubicBezTo>
                    <a:pt x="1669" y="2630"/>
                    <a:pt x="1693" y="2594"/>
                    <a:pt x="1694" y="2553"/>
                  </a:cubicBezTo>
                  <a:cubicBezTo>
                    <a:pt x="2142" y="1765"/>
                    <a:pt x="1694" y="1"/>
                    <a:pt x="1694" y="1"/>
                  </a:cubicBezTo>
                  <a:lnTo>
                    <a:pt x="1656" y="26"/>
                  </a:lnTo>
                  <a:cubicBezTo>
                    <a:pt x="1636" y="10"/>
                    <a:pt x="1612" y="1"/>
                    <a:pt x="15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25"/>
            <p:cNvSpPr/>
            <p:nvPr/>
          </p:nvSpPr>
          <p:spPr>
            <a:xfrm>
              <a:off x="2634214" y="3190600"/>
              <a:ext cx="1275525" cy="281356"/>
            </a:xfrm>
            <a:custGeom>
              <a:avLst/>
              <a:gdLst/>
              <a:ahLst/>
              <a:cxnLst/>
              <a:rect l="l" t="t" r="r" b="b"/>
              <a:pathLst>
                <a:path w="18950" h="4180" extrusionOk="0">
                  <a:moveTo>
                    <a:pt x="1235" y="1"/>
                  </a:moveTo>
                  <a:cubicBezTo>
                    <a:pt x="1" y="1570"/>
                    <a:pt x="103" y="3109"/>
                    <a:pt x="103" y="3109"/>
                  </a:cubicBezTo>
                  <a:cubicBezTo>
                    <a:pt x="607" y="2982"/>
                    <a:pt x="1279" y="2899"/>
                    <a:pt x="2083" y="2855"/>
                  </a:cubicBezTo>
                  <a:lnTo>
                    <a:pt x="2083" y="1438"/>
                  </a:lnTo>
                  <a:cubicBezTo>
                    <a:pt x="2082" y="819"/>
                    <a:pt x="1739" y="281"/>
                    <a:pt x="1235" y="1"/>
                  </a:cubicBezTo>
                  <a:close/>
                  <a:moveTo>
                    <a:pt x="16376" y="72"/>
                  </a:moveTo>
                  <a:lnTo>
                    <a:pt x="16882" y="3926"/>
                  </a:lnTo>
                  <a:cubicBezTo>
                    <a:pt x="17553" y="4007"/>
                    <a:pt x="18242" y="4090"/>
                    <a:pt x="18950" y="4179"/>
                  </a:cubicBezTo>
                  <a:lnTo>
                    <a:pt x="18950" y="2705"/>
                  </a:lnTo>
                  <a:cubicBezTo>
                    <a:pt x="18950" y="1270"/>
                    <a:pt x="17804" y="104"/>
                    <a:pt x="16376" y="72"/>
                  </a:cubicBezTo>
                  <a:close/>
                </a:path>
              </a:pathLst>
            </a:custGeom>
            <a:gradFill>
              <a:gsLst>
                <a:gs pos="0">
                  <a:schemeClr val="lt1"/>
                </a:gs>
                <a:gs pos="100000">
                  <a:schemeClr val="accent3"/>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9" name="Google Shape;849;p25"/>
          <p:cNvSpPr txBox="1">
            <a:spLocks noGrp="1"/>
          </p:cNvSpPr>
          <p:nvPr>
            <p:ph type="title" idx="2"/>
          </p:nvPr>
        </p:nvSpPr>
        <p:spPr>
          <a:xfrm>
            <a:off x="3893700" y="1871746"/>
            <a:ext cx="1356600" cy="951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200"/>
              <a:buNone/>
            </a:pPr>
            <a:r>
              <a:rPr lang="en-US"/>
              <a:t>05</a:t>
            </a:r>
            <a:endParaRPr/>
          </a:p>
        </p:txBody>
      </p:sp>
      <p:sp>
        <p:nvSpPr>
          <p:cNvPr id="850" name="Google Shape;850;p25"/>
          <p:cNvSpPr/>
          <p:nvPr/>
        </p:nvSpPr>
        <p:spPr>
          <a:xfrm>
            <a:off x="713250" y="2925596"/>
            <a:ext cx="7717500" cy="10611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 name="Google Shape;851;p25"/>
          <p:cNvSpPr/>
          <p:nvPr/>
        </p:nvSpPr>
        <p:spPr>
          <a:xfrm rot="-5400000">
            <a:off x="4468802" y="-103549"/>
            <a:ext cx="4226946" cy="930116"/>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25"/>
          <p:cNvSpPr txBox="1">
            <a:spLocks noGrp="1"/>
          </p:cNvSpPr>
          <p:nvPr>
            <p:ph type="title"/>
          </p:nvPr>
        </p:nvSpPr>
        <p:spPr>
          <a:xfrm>
            <a:off x="713225" y="3007924"/>
            <a:ext cx="7717500" cy="1682802"/>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285E89"/>
              </a:buClr>
              <a:buSzPts val="1800"/>
              <a:buFont typeface="Open Sans"/>
              <a:buNone/>
            </a:pPr>
            <a:r>
              <a:rPr lang="en-US">
                <a:solidFill>
                  <a:srgbClr val="1A4568"/>
                </a:solidFill>
              </a:rPr>
              <a:t>Demonstration</a:t>
            </a:r>
            <a:br>
              <a:rPr lang="en-US">
                <a:solidFill>
                  <a:srgbClr val="1A4568"/>
                </a:solidFill>
              </a:rPr>
            </a:br>
            <a:r>
              <a:rPr lang="en-US" sz="1600" b="0" i="0" u="none" strike="noStrike" cap="none">
                <a:solidFill>
                  <a:srgbClr val="285E89"/>
                </a:solidFill>
                <a:latin typeface="Open Sans"/>
                <a:ea typeface="Open Sans"/>
                <a:cs typeface="Open Sans"/>
                <a:sym typeface="Open Sans"/>
              </a:rPr>
              <a:t>In action</a:t>
            </a:r>
            <a:br>
              <a:rPr lang="en-US" sz="1600" b="0" i="0" u="none" strike="noStrike" cap="none">
                <a:solidFill>
                  <a:srgbClr val="285E89"/>
                </a:solidFill>
                <a:latin typeface="Open Sans"/>
                <a:ea typeface="Open Sans"/>
                <a:cs typeface="Open Sans"/>
                <a:sym typeface="Open Sans"/>
              </a:rPr>
            </a:br>
            <a:endParaRPr/>
          </a:p>
        </p:txBody>
      </p:sp>
      <p:sp>
        <p:nvSpPr>
          <p:cNvPr id="853" name="Google Shape;853;p25"/>
          <p:cNvSpPr/>
          <p:nvPr/>
        </p:nvSpPr>
        <p:spPr>
          <a:xfrm>
            <a:off x="2864675" y="1391948"/>
            <a:ext cx="1029023" cy="24387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25"/>
          <p:cNvSpPr/>
          <p:nvPr/>
        </p:nvSpPr>
        <p:spPr>
          <a:xfrm flipH="1">
            <a:off x="7376417" y="1421177"/>
            <a:ext cx="1356610" cy="321503"/>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26"/>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26"/>
          <p:cNvSpPr txBox="1">
            <a:spLocks noGrp="1"/>
          </p:cNvSpPr>
          <p:nvPr>
            <p:ph type="title"/>
          </p:nvPr>
        </p:nvSpPr>
        <p:spPr>
          <a:xfrm>
            <a:off x="527250" y="570934"/>
            <a:ext cx="8089500" cy="60652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Demonstration</a:t>
            </a:r>
            <a:endParaRPr>
              <a:solidFill>
                <a:srgbClr val="1A4568"/>
              </a:solidFill>
            </a:endParaRPr>
          </a:p>
        </p:txBody>
      </p:sp>
      <p:sp>
        <p:nvSpPr>
          <p:cNvPr id="862" name="Google Shape;862;p26"/>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26"/>
          <p:cNvSpPr/>
          <p:nvPr/>
        </p:nvSpPr>
        <p:spPr>
          <a:xfrm rot="10800000" flipH="1">
            <a:off x="8252818" y="11774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26"/>
          <p:cNvSpPr/>
          <p:nvPr/>
        </p:nvSpPr>
        <p:spPr>
          <a:xfrm flipH="1">
            <a:off x="-44018" y="4078894"/>
            <a:ext cx="1236531" cy="289243"/>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26</a:t>
            </a:fld>
            <a:endParaRPr/>
          </a:p>
        </p:txBody>
      </p:sp>
      <p:pic>
        <p:nvPicPr>
          <p:cNvPr id="2" name="20240401_160506000_iOS">
            <a:hlinkClick r:id="" action="ppaction://media"/>
            <a:extLst>
              <a:ext uri="{FF2B5EF4-FFF2-40B4-BE49-F238E27FC236}">
                <a16:creationId xmlns:a16="http://schemas.microsoft.com/office/drawing/2014/main" id="{21A9FE89-0E29-51E1-3509-36670974B30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51914" y="1211554"/>
            <a:ext cx="6640172" cy="373509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5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grpSp>
        <p:nvGrpSpPr>
          <p:cNvPr id="871" name="Google Shape;871;p27"/>
          <p:cNvGrpSpPr/>
          <p:nvPr/>
        </p:nvGrpSpPr>
        <p:grpSpPr>
          <a:xfrm>
            <a:off x="1890547" y="582718"/>
            <a:ext cx="5362906" cy="2633862"/>
            <a:chOff x="1913116" y="379546"/>
            <a:chExt cx="5597439" cy="2749047"/>
          </a:xfrm>
        </p:grpSpPr>
        <p:grpSp>
          <p:nvGrpSpPr>
            <p:cNvPr id="872" name="Google Shape;872;p27"/>
            <p:cNvGrpSpPr/>
            <p:nvPr/>
          </p:nvGrpSpPr>
          <p:grpSpPr>
            <a:xfrm flipH="1">
              <a:off x="2830072" y="750444"/>
              <a:ext cx="4006464" cy="2378149"/>
              <a:chOff x="4352672" y="2230153"/>
              <a:chExt cx="4618934" cy="2913327"/>
            </a:xfrm>
          </p:grpSpPr>
          <p:sp>
            <p:nvSpPr>
              <p:cNvPr id="873" name="Google Shape;873;p27"/>
              <p:cNvSpPr/>
              <p:nvPr/>
            </p:nvSpPr>
            <p:spPr>
              <a:xfrm>
                <a:off x="4352672" y="2230153"/>
                <a:ext cx="4618934" cy="2913327"/>
              </a:xfrm>
              <a:custGeom>
                <a:avLst/>
                <a:gdLst/>
                <a:ahLst/>
                <a:cxnLst/>
                <a:rect l="l" t="t" r="r" b="b"/>
                <a:pathLst>
                  <a:path w="74532" h="47010" extrusionOk="0">
                    <a:moveTo>
                      <a:pt x="54653" y="0"/>
                    </a:moveTo>
                    <a:cubicBezTo>
                      <a:pt x="53200" y="0"/>
                      <a:pt x="51847" y="308"/>
                      <a:pt x="50723" y="888"/>
                    </a:cubicBezTo>
                    <a:cubicBezTo>
                      <a:pt x="43140" y="4799"/>
                      <a:pt x="42201" y="11965"/>
                      <a:pt x="35079" y="12941"/>
                    </a:cubicBezTo>
                    <a:cubicBezTo>
                      <a:pt x="34640" y="13001"/>
                      <a:pt x="34220" y="13029"/>
                      <a:pt x="33817" y="13029"/>
                    </a:cubicBezTo>
                    <a:cubicBezTo>
                      <a:pt x="28008" y="13029"/>
                      <a:pt x="25638" y="7193"/>
                      <a:pt x="17704" y="7193"/>
                    </a:cubicBezTo>
                    <a:cubicBezTo>
                      <a:pt x="17261" y="7193"/>
                      <a:pt x="16800" y="7212"/>
                      <a:pt x="16321" y="7250"/>
                    </a:cubicBezTo>
                    <a:cubicBezTo>
                      <a:pt x="7445" y="7962"/>
                      <a:pt x="5255" y="19804"/>
                      <a:pt x="6743" y="26511"/>
                    </a:cubicBezTo>
                    <a:cubicBezTo>
                      <a:pt x="8230" y="33220"/>
                      <a:pt x="2193" y="31857"/>
                      <a:pt x="962" y="37812"/>
                    </a:cubicBezTo>
                    <a:cubicBezTo>
                      <a:pt x="1" y="42459"/>
                      <a:pt x="6264" y="47009"/>
                      <a:pt x="6264" y="47009"/>
                    </a:cubicBezTo>
                    <a:lnTo>
                      <a:pt x="65131" y="47009"/>
                    </a:lnTo>
                    <a:cubicBezTo>
                      <a:pt x="65131" y="47009"/>
                      <a:pt x="74486" y="44516"/>
                      <a:pt x="74509" y="34367"/>
                    </a:cubicBezTo>
                    <a:cubicBezTo>
                      <a:pt x="74532" y="24219"/>
                      <a:pt x="70861" y="24838"/>
                      <a:pt x="68203" y="13020"/>
                    </a:cubicBezTo>
                    <a:cubicBezTo>
                      <a:pt x="66134" y="3817"/>
                      <a:pt x="59769" y="0"/>
                      <a:pt x="5465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27"/>
              <p:cNvSpPr/>
              <p:nvPr/>
            </p:nvSpPr>
            <p:spPr>
              <a:xfrm>
                <a:off x="4454125" y="2726100"/>
                <a:ext cx="4463197" cy="2417337"/>
              </a:xfrm>
              <a:custGeom>
                <a:avLst/>
                <a:gdLst/>
                <a:ahLst/>
                <a:cxnLst/>
                <a:rect l="l" t="t" r="r" b="b"/>
                <a:pathLst>
                  <a:path w="72019" h="37217" extrusionOk="0">
                    <a:moveTo>
                      <a:pt x="53179" y="0"/>
                    </a:moveTo>
                    <a:cubicBezTo>
                      <a:pt x="52371" y="0"/>
                      <a:pt x="51548" y="99"/>
                      <a:pt x="50717" y="290"/>
                    </a:cubicBezTo>
                    <a:cubicBezTo>
                      <a:pt x="45513" y="1483"/>
                      <a:pt x="42522" y="9504"/>
                      <a:pt x="35118" y="10338"/>
                    </a:cubicBezTo>
                    <a:cubicBezTo>
                      <a:pt x="34572" y="10399"/>
                      <a:pt x="34055" y="10427"/>
                      <a:pt x="33564" y="10427"/>
                    </a:cubicBezTo>
                    <a:cubicBezTo>
                      <a:pt x="29031" y="10427"/>
                      <a:pt x="26654" y="8070"/>
                      <a:pt x="23116" y="8070"/>
                    </a:cubicBezTo>
                    <a:cubicBezTo>
                      <a:pt x="21839" y="8070"/>
                      <a:pt x="20411" y="8377"/>
                      <a:pt x="18675" y="9213"/>
                    </a:cubicBezTo>
                    <a:cubicBezTo>
                      <a:pt x="13322" y="11794"/>
                      <a:pt x="12285" y="15179"/>
                      <a:pt x="12210" y="21131"/>
                    </a:cubicBezTo>
                    <a:cubicBezTo>
                      <a:pt x="12134" y="27068"/>
                      <a:pt x="3842" y="23291"/>
                      <a:pt x="1786" y="27647"/>
                    </a:cubicBezTo>
                    <a:cubicBezTo>
                      <a:pt x="0" y="31427"/>
                      <a:pt x="4754" y="37216"/>
                      <a:pt x="4754" y="37216"/>
                    </a:cubicBezTo>
                    <a:lnTo>
                      <a:pt x="65942" y="37216"/>
                    </a:lnTo>
                    <a:cubicBezTo>
                      <a:pt x="65942" y="37216"/>
                      <a:pt x="71970" y="35247"/>
                      <a:pt x="71994" y="26577"/>
                    </a:cubicBezTo>
                    <a:cubicBezTo>
                      <a:pt x="72018" y="17906"/>
                      <a:pt x="67337" y="22180"/>
                      <a:pt x="64575" y="12084"/>
                    </a:cubicBezTo>
                    <a:cubicBezTo>
                      <a:pt x="62214" y="3452"/>
                      <a:pt x="57946" y="0"/>
                      <a:pt x="5317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75" name="Google Shape;875;p27"/>
            <p:cNvSpPr/>
            <p:nvPr/>
          </p:nvSpPr>
          <p:spPr>
            <a:xfrm>
              <a:off x="4108301" y="1545060"/>
              <a:ext cx="2977114" cy="1206093"/>
            </a:xfrm>
            <a:custGeom>
              <a:avLst/>
              <a:gdLst/>
              <a:ahLst/>
              <a:cxnLst/>
              <a:rect l="l" t="t" r="r" b="b"/>
              <a:pathLst>
                <a:path w="51002" h="20662" extrusionOk="0">
                  <a:moveTo>
                    <a:pt x="14085" y="7130"/>
                  </a:moveTo>
                  <a:lnTo>
                    <a:pt x="14114" y="7146"/>
                  </a:lnTo>
                  <a:cubicBezTo>
                    <a:pt x="14098" y="7147"/>
                    <a:pt x="14082" y="7148"/>
                    <a:pt x="14066" y="7149"/>
                  </a:cubicBezTo>
                  <a:lnTo>
                    <a:pt x="14066" y="7149"/>
                  </a:lnTo>
                  <a:cubicBezTo>
                    <a:pt x="14072" y="7143"/>
                    <a:pt x="14078" y="7136"/>
                    <a:pt x="14085" y="7130"/>
                  </a:cubicBezTo>
                  <a:close/>
                  <a:moveTo>
                    <a:pt x="32915" y="0"/>
                  </a:moveTo>
                  <a:cubicBezTo>
                    <a:pt x="29975" y="0"/>
                    <a:pt x="26590" y="174"/>
                    <a:pt x="22841" y="633"/>
                  </a:cubicBezTo>
                  <a:cubicBezTo>
                    <a:pt x="22841" y="633"/>
                    <a:pt x="18791" y="2383"/>
                    <a:pt x="14085" y="7130"/>
                  </a:cubicBezTo>
                  <a:lnTo>
                    <a:pt x="14085" y="7130"/>
                  </a:lnTo>
                  <a:lnTo>
                    <a:pt x="4695" y="2042"/>
                  </a:lnTo>
                  <a:lnTo>
                    <a:pt x="5544" y="2956"/>
                  </a:lnTo>
                  <a:cubicBezTo>
                    <a:pt x="5544" y="2956"/>
                    <a:pt x="10013" y="7158"/>
                    <a:pt x="13778" y="7158"/>
                  </a:cubicBezTo>
                  <a:cubicBezTo>
                    <a:pt x="13874" y="7158"/>
                    <a:pt x="13970" y="7155"/>
                    <a:pt x="14066" y="7149"/>
                  </a:cubicBezTo>
                  <a:lnTo>
                    <a:pt x="14066" y="7149"/>
                  </a:lnTo>
                  <a:cubicBezTo>
                    <a:pt x="14063" y="7152"/>
                    <a:pt x="14059" y="7155"/>
                    <a:pt x="14056" y="7159"/>
                  </a:cubicBezTo>
                  <a:cubicBezTo>
                    <a:pt x="14056" y="7159"/>
                    <a:pt x="3515" y="7962"/>
                    <a:pt x="1858" y="13483"/>
                  </a:cubicBezTo>
                  <a:cubicBezTo>
                    <a:pt x="1858" y="13483"/>
                    <a:pt x="929" y="13483"/>
                    <a:pt x="778" y="14487"/>
                  </a:cubicBezTo>
                  <a:lnTo>
                    <a:pt x="778" y="17738"/>
                  </a:lnTo>
                  <a:lnTo>
                    <a:pt x="778" y="19030"/>
                  </a:lnTo>
                  <a:cubicBezTo>
                    <a:pt x="348" y="19030"/>
                    <a:pt x="1" y="19378"/>
                    <a:pt x="1" y="19808"/>
                  </a:cubicBezTo>
                  <a:lnTo>
                    <a:pt x="1" y="19883"/>
                  </a:lnTo>
                  <a:cubicBezTo>
                    <a:pt x="1" y="20312"/>
                    <a:pt x="348" y="20661"/>
                    <a:pt x="778" y="20661"/>
                  </a:cubicBezTo>
                  <a:lnTo>
                    <a:pt x="49722" y="20661"/>
                  </a:lnTo>
                  <a:cubicBezTo>
                    <a:pt x="50429" y="20661"/>
                    <a:pt x="51001" y="20088"/>
                    <a:pt x="51001" y="19381"/>
                  </a:cubicBezTo>
                  <a:lnTo>
                    <a:pt x="51001" y="17775"/>
                  </a:lnTo>
                  <a:lnTo>
                    <a:pt x="51001" y="15959"/>
                  </a:lnTo>
                  <a:cubicBezTo>
                    <a:pt x="51001" y="15374"/>
                    <a:pt x="50642" y="14849"/>
                    <a:pt x="50098" y="14637"/>
                  </a:cubicBezTo>
                  <a:lnTo>
                    <a:pt x="50098" y="14502"/>
                  </a:lnTo>
                  <a:cubicBezTo>
                    <a:pt x="50098" y="12564"/>
                    <a:pt x="49729" y="10641"/>
                    <a:pt x="48976" y="8858"/>
                  </a:cubicBezTo>
                  <a:cubicBezTo>
                    <a:pt x="48737" y="8292"/>
                    <a:pt x="48454" y="7728"/>
                    <a:pt x="48124" y="7208"/>
                  </a:cubicBezTo>
                  <a:cubicBezTo>
                    <a:pt x="46651" y="4899"/>
                    <a:pt x="45714" y="2121"/>
                    <a:pt x="45714" y="2121"/>
                  </a:cubicBezTo>
                  <a:cubicBezTo>
                    <a:pt x="45714" y="2121"/>
                    <a:pt x="45664" y="1843"/>
                    <a:pt x="45380" y="1536"/>
                  </a:cubicBezTo>
                  <a:cubicBezTo>
                    <a:pt x="44999" y="1125"/>
                    <a:pt x="40398" y="0"/>
                    <a:pt x="32915" y="0"/>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27"/>
            <p:cNvSpPr/>
            <p:nvPr/>
          </p:nvSpPr>
          <p:spPr>
            <a:xfrm>
              <a:off x="5304762" y="1678033"/>
              <a:ext cx="1188055" cy="360100"/>
            </a:xfrm>
            <a:custGeom>
              <a:avLst/>
              <a:gdLst/>
              <a:ahLst/>
              <a:cxnLst/>
              <a:rect l="l" t="t" r="r" b="b"/>
              <a:pathLst>
                <a:path w="20353" h="6169" extrusionOk="0">
                  <a:moveTo>
                    <a:pt x="6931" y="0"/>
                  </a:moveTo>
                  <a:cubicBezTo>
                    <a:pt x="5849" y="1611"/>
                    <a:pt x="4555" y="3071"/>
                    <a:pt x="2895" y="4257"/>
                  </a:cubicBezTo>
                  <a:cubicBezTo>
                    <a:pt x="1944" y="4941"/>
                    <a:pt x="978" y="5578"/>
                    <a:pt x="0" y="6168"/>
                  </a:cubicBezTo>
                  <a:lnTo>
                    <a:pt x="4570" y="6168"/>
                  </a:lnTo>
                  <a:cubicBezTo>
                    <a:pt x="5193" y="5668"/>
                    <a:pt x="5789" y="5128"/>
                    <a:pt x="6358" y="4558"/>
                  </a:cubicBezTo>
                  <a:cubicBezTo>
                    <a:pt x="7646" y="3271"/>
                    <a:pt x="8620" y="1866"/>
                    <a:pt x="9800" y="482"/>
                  </a:cubicBezTo>
                  <a:cubicBezTo>
                    <a:pt x="9642" y="194"/>
                    <a:pt x="9339" y="0"/>
                    <a:pt x="8991" y="0"/>
                  </a:cubicBezTo>
                  <a:close/>
                  <a:moveTo>
                    <a:pt x="17746" y="0"/>
                  </a:moveTo>
                  <a:cubicBezTo>
                    <a:pt x="16730" y="1579"/>
                    <a:pt x="15506" y="3023"/>
                    <a:pt x="13838" y="4157"/>
                  </a:cubicBezTo>
                  <a:cubicBezTo>
                    <a:pt x="13040" y="4703"/>
                    <a:pt x="12225" y="5118"/>
                    <a:pt x="11403" y="5480"/>
                  </a:cubicBezTo>
                  <a:cubicBezTo>
                    <a:pt x="11420" y="5863"/>
                    <a:pt x="11732" y="6168"/>
                    <a:pt x="12117" y="6168"/>
                  </a:cubicBezTo>
                  <a:lnTo>
                    <a:pt x="14667" y="6168"/>
                  </a:lnTo>
                  <a:cubicBezTo>
                    <a:pt x="15852" y="5436"/>
                    <a:pt x="17057" y="4697"/>
                    <a:pt x="18306" y="3856"/>
                  </a:cubicBezTo>
                  <a:cubicBezTo>
                    <a:pt x="19209" y="3254"/>
                    <a:pt x="19911" y="2495"/>
                    <a:pt x="20353" y="1596"/>
                  </a:cubicBezTo>
                  <a:lnTo>
                    <a:pt x="19543" y="331"/>
                  </a:lnTo>
                  <a:cubicBezTo>
                    <a:pt x="19412" y="124"/>
                    <a:pt x="19184" y="0"/>
                    <a:pt x="1894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27"/>
            <p:cNvSpPr/>
            <p:nvPr/>
          </p:nvSpPr>
          <p:spPr>
            <a:xfrm>
              <a:off x="5091119" y="1678033"/>
              <a:ext cx="1865410" cy="360100"/>
            </a:xfrm>
            <a:custGeom>
              <a:avLst/>
              <a:gdLst/>
              <a:ahLst/>
              <a:cxnLst/>
              <a:rect l="l" t="t" r="r" b="b"/>
              <a:pathLst>
                <a:path w="31957" h="6169" extrusionOk="0">
                  <a:moveTo>
                    <a:pt x="15777" y="0"/>
                  </a:moveTo>
                  <a:cubicBezTo>
                    <a:pt x="15381" y="0"/>
                    <a:pt x="15061" y="322"/>
                    <a:pt x="15061" y="719"/>
                  </a:cubicBezTo>
                  <a:lnTo>
                    <a:pt x="15061" y="5449"/>
                  </a:lnTo>
                  <a:cubicBezTo>
                    <a:pt x="15061" y="5459"/>
                    <a:pt x="15061" y="5470"/>
                    <a:pt x="15063" y="5480"/>
                  </a:cubicBezTo>
                  <a:cubicBezTo>
                    <a:pt x="15885" y="5118"/>
                    <a:pt x="16700" y="4703"/>
                    <a:pt x="17498" y="4157"/>
                  </a:cubicBezTo>
                  <a:cubicBezTo>
                    <a:pt x="19166" y="3023"/>
                    <a:pt x="20390" y="1579"/>
                    <a:pt x="21406" y="0"/>
                  </a:cubicBezTo>
                  <a:close/>
                  <a:moveTo>
                    <a:pt x="24014" y="1596"/>
                  </a:moveTo>
                  <a:cubicBezTo>
                    <a:pt x="23571" y="2495"/>
                    <a:pt x="22869" y="3254"/>
                    <a:pt x="21966" y="3856"/>
                  </a:cubicBezTo>
                  <a:cubicBezTo>
                    <a:pt x="20717" y="4697"/>
                    <a:pt x="19512" y="5436"/>
                    <a:pt x="18327" y="6167"/>
                  </a:cubicBezTo>
                  <a:lnTo>
                    <a:pt x="25070" y="6167"/>
                  </a:lnTo>
                  <a:cubicBezTo>
                    <a:pt x="25466" y="6167"/>
                    <a:pt x="25787" y="5846"/>
                    <a:pt x="25787" y="5447"/>
                  </a:cubicBezTo>
                  <a:lnTo>
                    <a:pt x="25787" y="4575"/>
                  </a:lnTo>
                  <a:cubicBezTo>
                    <a:pt x="25787" y="4437"/>
                    <a:pt x="25747" y="4301"/>
                    <a:pt x="25672" y="4185"/>
                  </a:cubicBezTo>
                  <a:lnTo>
                    <a:pt x="24014" y="1596"/>
                  </a:lnTo>
                  <a:close/>
                  <a:moveTo>
                    <a:pt x="6773" y="0"/>
                  </a:moveTo>
                  <a:cubicBezTo>
                    <a:pt x="6636" y="0"/>
                    <a:pt x="6499" y="33"/>
                    <a:pt x="6374" y="92"/>
                  </a:cubicBezTo>
                  <a:cubicBezTo>
                    <a:pt x="4944" y="779"/>
                    <a:pt x="351" y="4965"/>
                    <a:pt x="154" y="5505"/>
                  </a:cubicBezTo>
                  <a:cubicBezTo>
                    <a:pt x="1" y="5924"/>
                    <a:pt x="370" y="6084"/>
                    <a:pt x="586" y="6140"/>
                  </a:cubicBezTo>
                  <a:cubicBezTo>
                    <a:pt x="660" y="6158"/>
                    <a:pt x="736" y="6168"/>
                    <a:pt x="812" y="6168"/>
                  </a:cubicBezTo>
                  <a:lnTo>
                    <a:pt x="3660" y="6168"/>
                  </a:lnTo>
                  <a:cubicBezTo>
                    <a:pt x="4638" y="5578"/>
                    <a:pt x="5604" y="4941"/>
                    <a:pt x="6555" y="4257"/>
                  </a:cubicBezTo>
                  <a:cubicBezTo>
                    <a:pt x="8215" y="3071"/>
                    <a:pt x="9509" y="1611"/>
                    <a:pt x="10591" y="0"/>
                  </a:cubicBezTo>
                  <a:close/>
                  <a:moveTo>
                    <a:pt x="13460" y="482"/>
                  </a:moveTo>
                  <a:cubicBezTo>
                    <a:pt x="12280" y="1866"/>
                    <a:pt x="11306" y="3271"/>
                    <a:pt x="10018" y="4558"/>
                  </a:cubicBezTo>
                  <a:cubicBezTo>
                    <a:pt x="9449" y="5128"/>
                    <a:pt x="8853" y="5668"/>
                    <a:pt x="8230" y="6168"/>
                  </a:cubicBezTo>
                  <a:lnTo>
                    <a:pt x="12661" y="6168"/>
                  </a:lnTo>
                  <a:cubicBezTo>
                    <a:pt x="13170" y="6168"/>
                    <a:pt x="13584" y="5753"/>
                    <a:pt x="13584" y="5240"/>
                  </a:cubicBezTo>
                  <a:lnTo>
                    <a:pt x="13584" y="1279"/>
                  </a:lnTo>
                  <a:cubicBezTo>
                    <a:pt x="13584" y="1128"/>
                    <a:pt x="13580" y="995"/>
                    <a:pt x="13573" y="876"/>
                  </a:cubicBezTo>
                  <a:cubicBezTo>
                    <a:pt x="13565" y="734"/>
                    <a:pt x="13525" y="599"/>
                    <a:pt x="13460" y="482"/>
                  </a:cubicBezTo>
                  <a:close/>
                  <a:moveTo>
                    <a:pt x="28998" y="181"/>
                  </a:moveTo>
                  <a:cubicBezTo>
                    <a:pt x="28998" y="181"/>
                    <a:pt x="28212" y="1713"/>
                    <a:pt x="29198" y="3655"/>
                  </a:cubicBezTo>
                  <a:cubicBezTo>
                    <a:pt x="30181" y="5596"/>
                    <a:pt x="31957" y="6168"/>
                    <a:pt x="31957" y="6168"/>
                  </a:cubicBezTo>
                  <a:lnTo>
                    <a:pt x="28998" y="18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27"/>
            <p:cNvSpPr/>
            <p:nvPr/>
          </p:nvSpPr>
          <p:spPr>
            <a:xfrm>
              <a:off x="1913116" y="1243662"/>
              <a:ext cx="1836214" cy="435134"/>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 name="Google Shape;879;p27"/>
            <p:cNvSpPr/>
            <p:nvPr/>
          </p:nvSpPr>
          <p:spPr>
            <a:xfrm>
              <a:off x="5674341" y="849887"/>
              <a:ext cx="1836214" cy="435134"/>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 name="Google Shape;880;p27"/>
            <p:cNvSpPr/>
            <p:nvPr/>
          </p:nvSpPr>
          <p:spPr>
            <a:xfrm>
              <a:off x="4159552" y="2184823"/>
              <a:ext cx="2906775" cy="544324"/>
            </a:xfrm>
            <a:custGeom>
              <a:avLst/>
              <a:gdLst/>
              <a:ahLst/>
              <a:cxnLst/>
              <a:rect l="l" t="t" r="r" b="b"/>
              <a:pathLst>
                <a:path w="49797" h="9325" extrusionOk="0">
                  <a:moveTo>
                    <a:pt x="13676" y="1"/>
                  </a:moveTo>
                  <a:lnTo>
                    <a:pt x="13676" y="52"/>
                  </a:lnTo>
                  <a:lnTo>
                    <a:pt x="46819" y="52"/>
                  </a:lnTo>
                  <a:lnTo>
                    <a:pt x="46819" y="1"/>
                  </a:lnTo>
                  <a:close/>
                  <a:moveTo>
                    <a:pt x="7697" y="8"/>
                  </a:moveTo>
                  <a:cubicBezTo>
                    <a:pt x="6751" y="959"/>
                    <a:pt x="5294" y="2148"/>
                    <a:pt x="3714" y="2418"/>
                  </a:cubicBezTo>
                  <a:cubicBezTo>
                    <a:pt x="3482" y="2457"/>
                    <a:pt x="3275" y="2472"/>
                    <a:pt x="3093" y="2472"/>
                  </a:cubicBezTo>
                  <a:cubicBezTo>
                    <a:pt x="2536" y="2472"/>
                    <a:pt x="2224" y="2331"/>
                    <a:pt x="2220" y="2329"/>
                  </a:cubicBezTo>
                  <a:lnTo>
                    <a:pt x="2198" y="2374"/>
                  </a:lnTo>
                  <a:cubicBezTo>
                    <a:pt x="2215" y="2383"/>
                    <a:pt x="2525" y="2524"/>
                    <a:pt x="3086" y="2524"/>
                  </a:cubicBezTo>
                  <a:cubicBezTo>
                    <a:pt x="3270" y="2524"/>
                    <a:pt x="3482" y="2508"/>
                    <a:pt x="3718" y="2469"/>
                  </a:cubicBezTo>
                  <a:cubicBezTo>
                    <a:pt x="5312" y="2197"/>
                    <a:pt x="6781" y="1000"/>
                    <a:pt x="7732" y="43"/>
                  </a:cubicBezTo>
                  <a:lnTo>
                    <a:pt x="7697" y="8"/>
                  </a:lnTo>
                  <a:close/>
                  <a:moveTo>
                    <a:pt x="44631" y="2202"/>
                  </a:moveTo>
                  <a:lnTo>
                    <a:pt x="44621" y="2251"/>
                  </a:lnTo>
                  <a:cubicBezTo>
                    <a:pt x="44652" y="2257"/>
                    <a:pt x="47650" y="2886"/>
                    <a:pt x="48292" y="5971"/>
                  </a:cubicBezTo>
                  <a:lnTo>
                    <a:pt x="48340" y="5961"/>
                  </a:lnTo>
                  <a:cubicBezTo>
                    <a:pt x="47692" y="2843"/>
                    <a:pt x="44662" y="2207"/>
                    <a:pt x="44631" y="2202"/>
                  </a:cubicBezTo>
                  <a:close/>
                  <a:moveTo>
                    <a:pt x="16340" y="8403"/>
                  </a:moveTo>
                  <a:lnTo>
                    <a:pt x="16340" y="8452"/>
                  </a:lnTo>
                  <a:lnTo>
                    <a:pt x="36383" y="8452"/>
                  </a:lnTo>
                  <a:lnTo>
                    <a:pt x="36383" y="8403"/>
                  </a:lnTo>
                  <a:close/>
                  <a:moveTo>
                    <a:pt x="9943" y="2127"/>
                  </a:moveTo>
                  <a:cubicBezTo>
                    <a:pt x="7160" y="2465"/>
                    <a:pt x="5967" y="4162"/>
                    <a:pt x="5456" y="5525"/>
                  </a:cubicBezTo>
                  <a:cubicBezTo>
                    <a:pt x="4946" y="6889"/>
                    <a:pt x="4998" y="8199"/>
                    <a:pt x="5011" y="8403"/>
                  </a:cubicBezTo>
                  <a:lnTo>
                    <a:pt x="0" y="8403"/>
                  </a:lnTo>
                  <a:lnTo>
                    <a:pt x="0" y="8453"/>
                  </a:lnTo>
                  <a:lnTo>
                    <a:pt x="5065" y="8453"/>
                  </a:lnTo>
                  <a:lnTo>
                    <a:pt x="5065" y="8452"/>
                  </a:lnTo>
                  <a:lnTo>
                    <a:pt x="5062" y="8425"/>
                  </a:lnTo>
                  <a:cubicBezTo>
                    <a:pt x="5062" y="8411"/>
                    <a:pt x="4956" y="7006"/>
                    <a:pt x="5504" y="5542"/>
                  </a:cubicBezTo>
                  <a:cubicBezTo>
                    <a:pt x="6009" y="4192"/>
                    <a:pt x="7191" y="2511"/>
                    <a:pt x="9948" y="2176"/>
                  </a:cubicBezTo>
                  <a:lnTo>
                    <a:pt x="9943" y="2127"/>
                  </a:lnTo>
                  <a:close/>
                  <a:moveTo>
                    <a:pt x="49162" y="4189"/>
                  </a:moveTo>
                  <a:lnTo>
                    <a:pt x="49126" y="4224"/>
                  </a:lnTo>
                  <a:cubicBezTo>
                    <a:pt x="49133" y="4230"/>
                    <a:pt x="49746" y="4859"/>
                    <a:pt x="49746" y="5516"/>
                  </a:cubicBezTo>
                  <a:lnTo>
                    <a:pt x="49746" y="7894"/>
                  </a:lnTo>
                  <a:cubicBezTo>
                    <a:pt x="49746" y="8267"/>
                    <a:pt x="49600" y="8617"/>
                    <a:pt x="49336" y="8880"/>
                  </a:cubicBezTo>
                  <a:cubicBezTo>
                    <a:pt x="49082" y="9135"/>
                    <a:pt x="48745" y="9273"/>
                    <a:pt x="48391" y="9273"/>
                  </a:cubicBezTo>
                  <a:cubicBezTo>
                    <a:pt x="48384" y="9274"/>
                    <a:pt x="48376" y="9274"/>
                    <a:pt x="48369" y="9274"/>
                  </a:cubicBezTo>
                  <a:cubicBezTo>
                    <a:pt x="48352" y="9274"/>
                    <a:pt x="48334" y="9273"/>
                    <a:pt x="48317" y="9272"/>
                  </a:cubicBezTo>
                  <a:lnTo>
                    <a:pt x="48314" y="9323"/>
                  </a:lnTo>
                  <a:cubicBezTo>
                    <a:pt x="48341" y="9324"/>
                    <a:pt x="48365" y="9324"/>
                    <a:pt x="48391" y="9324"/>
                  </a:cubicBezTo>
                  <a:cubicBezTo>
                    <a:pt x="48759" y="9324"/>
                    <a:pt x="49107" y="9179"/>
                    <a:pt x="49373" y="8916"/>
                  </a:cubicBezTo>
                  <a:cubicBezTo>
                    <a:pt x="49646" y="8643"/>
                    <a:pt x="49797" y="8280"/>
                    <a:pt x="49797" y="7894"/>
                  </a:cubicBezTo>
                  <a:lnTo>
                    <a:pt x="49797" y="5516"/>
                  </a:lnTo>
                  <a:cubicBezTo>
                    <a:pt x="49797" y="4838"/>
                    <a:pt x="49188" y="4214"/>
                    <a:pt x="49162" y="4189"/>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 name="Google Shape;881;p27"/>
            <p:cNvSpPr/>
            <p:nvPr/>
          </p:nvSpPr>
          <p:spPr>
            <a:xfrm>
              <a:off x="4153715" y="2014492"/>
              <a:ext cx="2797619" cy="894442"/>
            </a:xfrm>
            <a:custGeom>
              <a:avLst/>
              <a:gdLst/>
              <a:ahLst/>
              <a:cxnLst/>
              <a:rect l="l" t="t" r="r" b="b"/>
              <a:pathLst>
                <a:path w="47927" h="15323" extrusionOk="0">
                  <a:moveTo>
                    <a:pt x="12362" y="0"/>
                  </a:moveTo>
                  <a:lnTo>
                    <a:pt x="12362" y="0"/>
                  </a:lnTo>
                  <a:cubicBezTo>
                    <a:pt x="8149" y="112"/>
                    <a:pt x="3445" y="2543"/>
                    <a:pt x="3445" y="2543"/>
                  </a:cubicBezTo>
                  <a:cubicBezTo>
                    <a:pt x="9540" y="2402"/>
                    <a:pt x="12362" y="0"/>
                    <a:pt x="12362" y="0"/>
                  </a:cubicBezTo>
                  <a:close/>
                  <a:moveTo>
                    <a:pt x="291" y="6009"/>
                  </a:moveTo>
                  <a:cubicBezTo>
                    <a:pt x="192" y="6009"/>
                    <a:pt x="105" y="6072"/>
                    <a:pt x="74" y="6166"/>
                  </a:cubicBezTo>
                  <a:cubicBezTo>
                    <a:pt x="31" y="6297"/>
                    <a:pt x="0" y="6444"/>
                    <a:pt x="0" y="6444"/>
                  </a:cubicBezTo>
                  <a:lnTo>
                    <a:pt x="0" y="10863"/>
                  </a:lnTo>
                  <a:lnTo>
                    <a:pt x="2024" y="10863"/>
                  </a:lnTo>
                  <a:cubicBezTo>
                    <a:pt x="2287" y="10863"/>
                    <a:pt x="2500" y="10649"/>
                    <a:pt x="2500" y="10386"/>
                  </a:cubicBezTo>
                  <a:lnTo>
                    <a:pt x="2500" y="6485"/>
                  </a:lnTo>
                  <a:cubicBezTo>
                    <a:pt x="2500" y="6222"/>
                    <a:pt x="2287" y="6009"/>
                    <a:pt x="2024" y="6009"/>
                  </a:cubicBezTo>
                  <a:close/>
                  <a:moveTo>
                    <a:pt x="10263" y="5879"/>
                  </a:moveTo>
                  <a:cubicBezTo>
                    <a:pt x="7695" y="5879"/>
                    <a:pt x="5612" y="7961"/>
                    <a:pt x="5612" y="10530"/>
                  </a:cubicBezTo>
                  <a:cubicBezTo>
                    <a:pt x="5612" y="13099"/>
                    <a:pt x="7694" y="15182"/>
                    <a:pt x="10263" y="15182"/>
                  </a:cubicBezTo>
                  <a:cubicBezTo>
                    <a:pt x="12833" y="15182"/>
                    <a:pt x="14915" y="13099"/>
                    <a:pt x="14915" y="10530"/>
                  </a:cubicBezTo>
                  <a:cubicBezTo>
                    <a:pt x="14915" y="7961"/>
                    <a:pt x="12833" y="5879"/>
                    <a:pt x="10263" y="5879"/>
                  </a:cubicBezTo>
                  <a:close/>
                  <a:moveTo>
                    <a:pt x="43275" y="6019"/>
                  </a:moveTo>
                  <a:cubicBezTo>
                    <a:pt x="40707" y="6019"/>
                    <a:pt x="38623" y="8101"/>
                    <a:pt x="38623" y="10670"/>
                  </a:cubicBezTo>
                  <a:cubicBezTo>
                    <a:pt x="38623" y="13239"/>
                    <a:pt x="40707" y="15322"/>
                    <a:pt x="43275" y="15322"/>
                  </a:cubicBezTo>
                  <a:cubicBezTo>
                    <a:pt x="45845" y="15322"/>
                    <a:pt x="47927" y="13239"/>
                    <a:pt x="47927" y="10670"/>
                  </a:cubicBezTo>
                  <a:cubicBezTo>
                    <a:pt x="47927" y="8101"/>
                    <a:pt x="45845" y="6019"/>
                    <a:pt x="43275" y="6019"/>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27"/>
            <p:cNvSpPr/>
            <p:nvPr/>
          </p:nvSpPr>
          <p:spPr>
            <a:xfrm>
              <a:off x="4153715" y="2123590"/>
              <a:ext cx="2731424" cy="719091"/>
            </a:xfrm>
            <a:custGeom>
              <a:avLst/>
              <a:gdLst/>
              <a:ahLst/>
              <a:cxnLst/>
              <a:rect l="l" t="t" r="r" b="b"/>
              <a:pathLst>
                <a:path w="46793" h="12319" extrusionOk="0">
                  <a:moveTo>
                    <a:pt x="27085" y="506"/>
                  </a:moveTo>
                  <a:cubicBezTo>
                    <a:pt x="26846" y="506"/>
                    <a:pt x="26650" y="702"/>
                    <a:pt x="26650" y="941"/>
                  </a:cubicBezTo>
                  <a:cubicBezTo>
                    <a:pt x="26650" y="1180"/>
                    <a:pt x="26846" y="1376"/>
                    <a:pt x="27085" y="1376"/>
                  </a:cubicBezTo>
                  <a:lnTo>
                    <a:pt x="28935" y="1376"/>
                  </a:lnTo>
                  <a:cubicBezTo>
                    <a:pt x="29174" y="1376"/>
                    <a:pt x="29371" y="1180"/>
                    <a:pt x="29371" y="941"/>
                  </a:cubicBezTo>
                  <a:cubicBezTo>
                    <a:pt x="29371" y="702"/>
                    <a:pt x="29174" y="506"/>
                    <a:pt x="28935" y="506"/>
                  </a:cubicBezTo>
                  <a:close/>
                  <a:moveTo>
                    <a:pt x="40116" y="506"/>
                  </a:moveTo>
                  <a:cubicBezTo>
                    <a:pt x="39877" y="506"/>
                    <a:pt x="39680" y="702"/>
                    <a:pt x="39680" y="941"/>
                  </a:cubicBezTo>
                  <a:cubicBezTo>
                    <a:pt x="39680" y="1180"/>
                    <a:pt x="39877" y="1376"/>
                    <a:pt x="40116" y="1376"/>
                  </a:cubicBezTo>
                  <a:lnTo>
                    <a:pt x="41965" y="1376"/>
                  </a:lnTo>
                  <a:cubicBezTo>
                    <a:pt x="42205" y="1376"/>
                    <a:pt x="42400" y="1180"/>
                    <a:pt x="42400" y="941"/>
                  </a:cubicBezTo>
                  <a:cubicBezTo>
                    <a:pt x="42400" y="702"/>
                    <a:pt x="42205" y="506"/>
                    <a:pt x="41965" y="506"/>
                  </a:cubicBezTo>
                  <a:close/>
                  <a:moveTo>
                    <a:pt x="6738" y="1"/>
                  </a:moveTo>
                  <a:cubicBezTo>
                    <a:pt x="6174" y="1"/>
                    <a:pt x="5485" y="98"/>
                    <a:pt x="4954" y="191"/>
                  </a:cubicBezTo>
                  <a:cubicBezTo>
                    <a:pt x="4184" y="326"/>
                    <a:pt x="3477" y="721"/>
                    <a:pt x="2984" y="1328"/>
                  </a:cubicBezTo>
                  <a:cubicBezTo>
                    <a:pt x="2669" y="1717"/>
                    <a:pt x="2433" y="2193"/>
                    <a:pt x="2519" y="2702"/>
                  </a:cubicBezTo>
                  <a:cubicBezTo>
                    <a:pt x="2561" y="2947"/>
                    <a:pt x="2779" y="3051"/>
                    <a:pt x="3104" y="3051"/>
                  </a:cubicBezTo>
                  <a:cubicBezTo>
                    <a:pt x="4466" y="3051"/>
                    <a:pt x="7705" y="1243"/>
                    <a:pt x="7773" y="459"/>
                  </a:cubicBezTo>
                  <a:cubicBezTo>
                    <a:pt x="7803" y="112"/>
                    <a:pt x="7342" y="1"/>
                    <a:pt x="6738" y="1"/>
                  </a:cubicBezTo>
                  <a:close/>
                  <a:moveTo>
                    <a:pt x="10368" y="5487"/>
                  </a:moveTo>
                  <a:cubicBezTo>
                    <a:pt x="10461" y="5487"/>
                    <a:pt x="10530" y="5866"/>
                    <a:pt x="10509" y="6263"/>
                  </a:cubicBezTo>
                  <a:lnTo>
                    <a:pt x="10487" y="6670"/>
                  </a:lnTo>
                  <a:cubicBezTo>
                    <a:pt x="10406" y="6660"/>
                    <a:pt x="10323" y="6654"/>
                    <a:pt x="10239" y="6654"/>
                  </a:cubicBezTo>
                  <a:cubicBezTo>
                    <a:pt x="10171" y="6654"/>
                    <a:pt x="10106" y="6659"/>
                    <a:pt x="10041" y="6664"/>
                  </a:cubicBezTo>
                  <a:lnTo>
                    <a:pt x="10019" y="6271"/>
                  </a:lnTo>
                  <a:cubicBezTo>
                    <a:pt x="9995" y="5873"/>
                    <a:pt x="10064" y="5487"/>
                    <a:pt x="10159" y="5487"/>
                  </a:cubicBezTo>
                  <a:close/>
                  <a:moveTo>
                    <a:pt x="43379" y="5625"/>
                  </a:moveTo>
                  <a:cubicBezTo>
                    <a:pt x="43473" y="5625"/>
                    <a:pt x="43542" y="6006"/>
                    <a:pt x="43521" y="6401"/>
                  </a:cubicBezTo>
                  <a:lnTo>
                    <a:pt x="43498" y="6810"/>
                  </a:lnTo>
                  <a:cubicBezTo>
                    <a:pt x="43418" y="6800"/>
                    <a:pt x="43334" y="6794"/>
                    <a:pt x="43251" y="6794"/>
                  </a:cubicBezTo>
                  <a:cubicBezTo>
                    <a:pt x="43184" y="6794"/>
                    <a:pt x="43118" y="6798"/>
                    <a:pt x="43053" y="6804"/>
                  </a:cubicBezTo>
                  <a:lnTo>
                    <a:pt x="43030" y="6411"/>
                  </a:lnTo>
                  <a:cubicBezTo>
                    <a:pt x="43006" y="6013"/>
                    <a:pt x="43076" y="5625"/>
                    <a:pt x="43170" y="5625"/>
                  </a:cubicBezTo>
                  <a:close/>
                  <a:moveTo>
                    <a:pt x="11176" y="5620"/>
                  </a:moveTo>
                  <a:cubicBezTo>
                    <a:pt x="11180" y="5620"/>
                    <a:pt x="11184" y="5621"/>
                    <a:pt x="11188" y="5622"/>
                  </a:cubicBezTo>
                  <a:lnTo>
                    <a:pt x="11386" y="5689"/>
                  </a:lnTo>
                  <a:cubicBezTo>
                    <a:pt x="11473" y="5720"/>
                    <a:pt x="11417" y="6102"/>
                    <a:pt x="11268" y="6469"/>
                  </a:cubicBezTo>
                  <a:lnTo>
                    <a:pt x="11114" y="6855"/>
                  </a:lnTo>
                  <a:cubicBezTo>
                    <a:pt x="10981" y="6791"/>
                    <a:pt x="10841" y="6741"/>
                    <a:pt x="10694" y="6707"/>
                  </a:cubicBezTo>
                  <a:lnTo>
                    <a:pt x="10800" y="6319"/>
                  </a:lnTo>
                  <a:cubicBezTo>
                    <a:pt x="10903" y="5951"/>
                    <a:pt x="11081" y="5620"/>
                    <a:pt x="11176" y="5620"/>
                  </a:cubicBezTo>
                  <a:close/>
                  <a:moveTo>
                    <a:pt x="9204" y="5669"/>
                  </a:moveTo>
                  <a:cubicBezTo>
                    <a:pt x="9297" y="5669"/>
                    <a:pt x="9488" y="5983"/>
                    <a:pt x="9607" y="6340"/>
                  </a:cubicBezTo>
                  <a:lnTo>
                    <a:pt x="9735" y="6719"/>
                  </a:lnTo>
                  <a:cubicBezTo>
                    <a:pt x="9588" y="6757"/>
                    <a:pt x="9448" y="6811"/>
                    <a:pt x="9316" y="6879"/>
                  </a:cubicBezTo>
                  <a:lnTo>
                    <a:pt x="9155" y="6530"/>
                  </a:lnTo>
                  <a:cubicBezTo>
                    <a:pt x="8987" y="6168"/>
                    <a:pt x="8908" y="5784"/>
                    <a:pt x="8995" y="5748"/>
                  </a:cubicBezTo>
                  <a:lnTo>
                    <a:pt x="9190" y="5672"/>
                  </a:lnTo>
                  <a:cubicBezTo>
                    <a:pt x="9195" y="5670"/>
                    <a:pt x="9199" y="5669"/>
                    <a:pt x="9204" y="5669"/>
                  </a:cubicBezTo>
                  <a:close/>
                  <a:moveTo>
                    <a:pt x="44188" y="5759"/>
                  </a:moveTo>
                  <a:cubicBezTo>
                    <a:pt x="44192" y="5759"/>
                    <a:pt x="44196" y="5760"/>
                    <a:pt x="44199" y="5761"/>
                  </a:cubicBezTo>
                  <a:lnTo>
                    <a:pt x="44397" y="5829"/>
                  </a:lnTo>
                  <a:cubicBezTo>
                    <a:pt x="44485" y="5859"/>
                    <a:pt x="44428" y="6240"/>
                    <a:pt x="44280" y="6609"/>
                  </a:cubicBezTo>
                  <a:lnTo>
                    <a:pt x="44126" y="6995"/>
                  </a:lnTo>
                  <a:cubicBezTo>
                    <a:pt x="43993" y="6930"/>
                    <a:pt x="43853" y="6880"/>
                    <a:pt x="43706" y="6847"/>
                  </a:cubicBezTo>
                  <a:lnTo>
                    <a:pt x="43813" y="6459"/>
                  </a:lnTo>
                  <a:cubicBezTo>
                    <a:pt x="43915" y="6090"/>
                    <a:pt x="44094" y="5759"/>
                    <a:pt x="44188" y="5759"/>
                  </a:cubicBezTo>
                  <a:close/>
                  <a:moveTo>
                    <a:pt x="42215" y="5808"/>
                  </a:moveTo>
                  <a:cubicBezTo>
                    <a:pt x="42309" y="5808"/>
                    <a:pt x="42499" y="6122"/>
                    <a:pt x="42619" y="6480"/>
                  </a:cubicBezTo>
                  <a:lnTo>
                    <a:pt x="42746" y="6858"/>
                  </a:lnTo>
                  <a:cubicBezTo>
                    <a:pt x="42600" y="6896"/>
                    <a:pt x="42460" y="6951"/>
                    <a:pt x="42329" y="7018"/>
                  </a:cubicBezTo>
                  <a:lnTo>
                    <a:pt x="42329" y="7018"/>
                  </a:lnTo>
                  <a:lnTo>
                    <a:pt x="42167" y="6670"/>
                  </a:lnTo>
                  <a:cubicBezTo>
                    <a:pt x="41998" y="6308"/>
                    <a:pt x="41919" y="5922"/>
                    <a:pt x="42008" y="5888"/>
                  </a:cubicBezTo>
                  <a:lnTo>
                    <a:pt x="42202" y="5810"/>
                  </a:lnTo>
                  <a:cubicBezTo>
                    <a:pt x="42206" y="5809"/>
                    <a:pt x="42211" y="5808"/>
                    <a:pt x="42215" y="5808"/>
                  </a:cubicBezTo>
                  <a:close/>
                  <a:moveTo>
                    <a:pt x="12091" y="6074"/>
                  </a:moveTo>
                  <a:cubicBezTo>
                    <a:pt x="12102" y="6074"/>
                    <a:pt x="12111" y="6076"/>
                    <a:pt x="12118" y="6082"/>
                  </a:cubicBezTo>
                  <a:lnTo>
                    <a:pt x="12283" y="6209"/>
                  </a:lnTo>
                  <a:cubicBezTo>
                    <a:pt x="12357" y="6267"/>
                    <a:pt x="12180" y="6609"/>
                    <a:pt x="11921" y="6910"/>
                  </a:cubicBezTo>
                  <a:lnTo>
                    <a:pt x="11646" y="7231"/>
                  </a:lnTo>
                  <a:cubicBezTo>
                    <a:pt x="11541" y="7126"/>
                    <a:pt x="11424" y="7035"/>
                    <a:pt x="11297" y="6957"/>
                  </a:cubicBezTo>
                  <a:lnTo>
                    <a:pt x="11527" y="6619"/>
                  </a:lnTo>
                  <a:cubicBezTo>
                    <a:pt x="11731" y="6319"/>
                    <a:pt x="11989" y="6074"/>
                    <a:pt x="12091" y="6074"/>
                  </a:cubicBezTo>
                  <a:close/>
                  <a:moveTo>
                    <a:pt x="8313" y="6167"/>
                  </a:moveTo>
                  <a:cubicBezTo>
                    <a:pt x="8417" y="6167"/>
                    <a:pt x="8680" y="6393"/>
                    <a:pt x="8895" y="6675"/>
                  </a:cubicBezTo>
                  <a:lnTo>
                    <a:pt x="9132" y="6988"/>
                  </a:lnTo>
                  <a:cubicBezTo>
                    <a:pt x="9007" y="7070"/>
                    <a:pt x="8892" y="7167"/>
                    <a:pt x="8789" y="7275"/>
                  </a:cubicBezTo>
                  <a:lnTo>
                    <a:pt x="8528" y="7001"/>
                  </a:lnTo>
                  <a:cubicBezTo>
                    <a:pt x="8250" y="6712"/>
                    <a:pt x="8053" y="6373"/>
                    <a:pt x="8125" y="6312"/>
                  </a:cubicBezTo>
                  <a:lnTo>
                    <a:pt x="8284" y="6177"/>
                  </a:lnTo>
                  <a:cubicBezTo>
                    <a:pt x="8292" y="6170"/>
                    <a:pt x="8302" y="6167"/>
                    <a:pt x="8313" y="6167"/>
                  </a:cubicBezTo>
                  <a:close/>
                  <a:moveTo>
                    <a:pt x="45103" y="6214"/>
                  </a:moveTo>
                  <a:cubicBezTo>
                    <a:pt x="45113" y="6214"/>
                    <a:pt x="45122" y="6216"/>
                    <a:pt x="45129" y="6222"/>
                  </a:cubicBezTo>
                  <a:lnTo>
                    <a:pt x="45295" y="6349"/>
                  </a:lnTo>
                  <a:cubicBezTo>
                    <a:pt x="45368" y="6406"/>
                    <a:pt x="45192" y="6749"/>
                    <a:pt x="44933" y="7050"/>
                  </a:cubicBezTo>
                  <a:lnTo>
                    <a:pt x="44657" y="7371"/>
                  </a:lnTo>
                  <a:cubicBezTo>
                    <a:pt x="44553" y="7266"/>
                    <a:pt x="44435" y="7174"/>
                    <a:pt x="44308" y="7095"/>
                  </a:cubicBezTo>
                  <a:lnTo>
                    <a:pt x="44538" y="6757"/>
                  </a:lnTo>
                  <a:cubicBezTo>
                    <a:pt x="44742" y="6459"/>
                    <a:pt x="45001" y="6214"/>
                    <a:pt x="45103" y="6214"/>
                  </a:cubicBezTo>
                  <a:close/>
                  <a:moveTo>
                    <a:pt x="41325" y="6307"/>
                  </a:moveTo>
                  <a:cubicBezTo>
                    <a:pt x="41428" y="6307"/>
                    <a:pt x="41691" y="6533"/>
                    <a:pt x="41907" y="6815"/>
                  </a:cubicBezTo>
                  <a:lnTo>
                    <a:pt x="42144" y="7128"/>
                  </a:lnTo>
                  <a:cubicBezTo>
                    <a:pt x="42020" y="7210"/>
                    <a:pt x="41904" y="7306"/>
                    <a:pt x="41801" y="7415"/>
                  </a:cubicBezTo>
                  <a:lnTo>
                    <a:pt x="41539" y="7141"/>
                  </a:lnTo>
                  <a:cubicBezTo>
                    <a:pt x="41262" y="6852"/>
                    <a:pt x="41064" y="6513"/>
                    <a:pt x="41136" y="6452"/>
                  </a:cubicBezTo>
                  <a:lnTo>
                    <a:pt x="41296" y="6316"/>
                  </a:lnTo>
                  <a:cubicBezTo>
                    <a:pt x="41303" y="6310"/>
                    <a:pt x="41313" y="6307"/>
                    <a:pt x="41325" y="6307"/>
                  </a:cubicBezTo>
                  <a:close/>
                  <a:moveTo>
                    <a:pt x="12795" y="6796"/>
                  </a:moveTo>
                  <a:cubicBezTo>
                    <a:pt x="12822" y="6796"/>
                    <a:pt x="12841" y="6803"/>
                    <a:pt x="12850" y="6817"/>
                  </a:cubicBezTo>
                  <a:lnTo>
                    <a:pt x="12966" y="6991"/>
                  </a:lnTo>
                  <a:cubicBezTo>
                    <a:pt x="13017" y="7068"/>
                    <a:pt x="12740" y="7337"/>
                    <a:pt x="12398" y="7538"/>
                  </a:cubicBezTo>
                  <a:lnTo>
                    <a:pt x="12030" y="7755"/>
                  </a:lnTo>
                  <a:cubicBezTo>
                    <a:pt x="11962" y="7621"/>
                    <a:pt x="11880" y="7497"/>
                    <a:pt x="11786" y="7384"/>
                  </a:cubicBezTo>
                  <a:lnTo>
                    <a:pt x="11787" y="7384"/>
                  </a:lnTo>
                  <a:lnTo>
                    <a:pt x="12118" y="7135"/>
                  </a:lnTo>
                  <a:cubicBezTo>
                    <a:pt x="12380" y="6937"/>
                    <a:pt x="12671" y="6796"/>
                    <a:pt x="12795" y="6796"/>
                  </a:cubicBezTo>
                  <a:close/>
                  <a:moveTo>
                    <a:pt x="7652" y="6923"/>
                  </a:moveTo>
                  <a:cubicBezTo>
                    <a:pt x="7779" y="6923"/>
                    <a:pt x="8064" y="7046"/>
                    <a:pt x="8327" y="7222"/>
                  </a:cubicBezTo>
                  <a:lnTo>
                    <a:pt x="8649" y="7437"/>
                  </a:lnTo>
                  <a:cubicBezTo>
                    <a:pt x="8557" y="7556"/>
                    <a:pt x="8479" y="7685"/>
                    <a:pt x="8416" y="7822"/>
                  </a:cubicBezTo>
                  <a:lnTo>
                    <a:pt x="8085" y="7649"/>
                  </a:lnTo>
                  <a:cubicBezTo>
                    <a:pt x="7730" y="7466"/>
                    <a:pt x="7433" y="7208"/>
                    <a:pt x="7482" y="7126"/>
                  </a:cubicBezTo>
                  <a:lnTo>
                    <a:pt x="7589" y="6947"/>
                  </a:lnTo>
                  <a:cubicBezTo>
                    <a:pt x="7598" y="6931"/>
                    <a:pt x="7620" y="6923"/>
                    <a:pt x="7652" y="6923"/>
                  </a:cubicBezTo>
                  <a:close/>
                  <a:moveTo>
                    <a:pt x="45806" y="6936"/>
                  </a:moveTo>
                  <a:cubicBezTo>
                    <a:pt x="45833" y="6936"/>
                    <a:pt x="45852" y="6943"/>
                    <a:pt x="45862" y="6957"/>
                  </a:cubicBezTo>
                  <a:lnTo>
                    <a:pt x="45977" y="7131"/>
                  </a:lnTo>
                  <a:cubicBezTo>
                    <a:pt x="46028" y="7208"/>
                    <a:pt x="45751" y="7476"/>
                    <a:pt x="45409" y="7678"/>
                  </a:cubicBezTo>
                  <a:lnTo>
                    <a:pt x="45042" y="7894"/>
                  </a:lnTo>
                  <a:cubicBezTo>
                    <a:pt x="44974" y="7761"/>
                    <a:pt x="44892" y="7637"/>
                    <a:pt x="44797" y="7524"/>
                  </a:cubicBezTo>
                  <a:lnTo>
                    <a:pt x="44799" y="7524"/>
                  </a:lnTo>
                  <a:lnTo>
                    <a:pt x="45129" y="7275"/>
                  </a:lnTo>
                  <a:cubicBezTo>
                    <a:pt x="45392" y="7077"/>
                    <a:pt x="45682" y="6936"/>
                    <a:pt x="45806" y="6936"/>
                  </a:cubicBezTo>
                  <a:close/>
                  <a:moveTo>
                    <a:pt x="40664" y="7063"/>
                  </a:moveTo>
                  <a:cubicBezTo>
                    <a:pt x="40792" y="7063"/>
                    <a:pt x="41076" y="7185"/>
                    <a:pt x="41340" y="7362"/>
                  </a:cubicBezTo>
                  <a:lnTo>
                    <a:pt x="41661" y="7577"/>
                  </a:lnTo>
                  <a:cubicBezTo>
                    <a:pt x="41569" y="7696"/>
                    <a:pt x="41491" y="7824"/>
                    <a:pt x="41428" y="7961"/>
                  </a:cubicBezTo>
                  <a:lnTo>
                    <a:pt x="41428" y="7961"/>
                  </a:lnTo>
                  <a:lnTo>
                    <a:pt x="41097" y="7789"/>
                  </a:lnTo>
                  <a:cubicBezTo>
                    <a:pt x="40742" y="7604"/>
                    <a:pt x="40445" y="7347"/>
                    <a:pt x="40493" y="7266"/>
                  </a:cubicBezTo>
                  <a:lnTo>
                    <a:pt x="40601" y="7087"/>
                  </a:lnTo>
                  <a:cubicBezTo>
                    <a:pt x="40610" y="7071"/>
                    <a:pt x="40632" y="7063"/>
                    <a:pt x="40664" y="7063"/>
                  </a:cubicBezTo>
                  <a:close/>
                  <a:moveTo>
                    <a:pt x="10239" y="7611"/>
                  </a:moveTo>
                  <a:cubicBezTo>
                    <a:pt x="10364" y="7611"/>
                    <a:pt x="10465" y="7713"/>
                    <a:pt x="10465" y="7837"/>
                  </a:cubicBezTo>
                  <a:cubicBezTo>
                    <a:pt x="10465" y="7963"/>
                    <a:pt x="10365" y="8065"/>
                    <a:pt x="10239" y="8065"/>
                  </a:cubicBezTo>
                  <a:cubicBezTo>
                    <a:pt x="10113" y="8065"/>
                    <a:pt x="10013" y="7963"/>
                    <a:pt x="10013" y="7837"/>
                  </a:cubicBezTo>
                  <a:cubicBezTo>
                    <a:pt x="10013" y="7713"/>
                    <a:pt x="10113" y="7611"/>
                    <a:pt x="10239" y="7611"/>
                  </a:cubicBezTo>
                  <a:close/>
                  <a:moveTo>
                    <a:pt x="43251" y="7751"/>
                  </a:moveTo>
                  <a:cubicBezTo>
                    <a:pt x="43375" y="7751"/>
                    <a:pt x="43477" y="7853"/>
                    <a:pt x="43477" y="7977"/>
                  </a:cubicBezTo>
                  <a:cubicBezTo>
                    <a:pt x="43477" y="8103"/>
                    <a:pt x="43377" y="8205"/>
                    <a:pt x="43251" y="8205"/>
                  </a:cubicBezTo>
                  <a:cubicBezTo>
                    <a:pt x="43125" y="8205"/>
                    <a:pt x="43025" y="8103"/>
                    <a:pt x="43025" y="7977"/>
                  </a:cubicBezTo>
                  <a:cubicBezTo>
                    <a:pt x="43025" y="7853"/>
                    <a:pt x="43126" y="7751"/>
                    <a:pt x="43251" y="7751"/>
                  </a:cubicBezTo>
                  <a:close/>
                  <a:moveTo>
                    <a:pt x="1238" y="5313"/>
                  </a:moveTo>
                  <a:cubicBezTo>
                    <a:pt x="1385" y="5313"/>
                    <a:pt x="1505" y="5446"/>
                    <a:pt x="1505" y="5608"/>
                  </a:cubicBezTo>
                  <a:lnTo>
                    <a:pt x="1505" y="8032"/>
                  </a:lnTo>
                  <a:cubicBezTo>
                    <a:pt x="1505" y="8196"/>
                    <a:pt x="1385" y="8328"/>
                    <a:pt x="1238" y="8328"/>
                  </a:cubicBezTo>
                  <a:lnTo>
                    <a:pt x="100" y="8328"/>
                  </a:lnTo>
                  <a:lnTo>
                    <a:pt x="100" y="5583"/>
                  </a:lnTo>
                  <a:cubicBezTo>
                    <a:pt x="100" y="5583"/>
                    <a:pt x="119" y="5492"/>
                    <a:pt x="143" y="5410"/>
                  </a:cubicBezTo>
                  <a:cubicBezTo>
                    <a:pt x="160" y="5352"/>
                    <a:pt x="209" y="5313"/>
                    <a:pt x="264" y="5313"/>
                  </a:cubicBezTo>
                  <a:close/>
                  <a:moveTo>
                    <a:pt x="13133" y="7696"/>
                  </a:moveTo>
                  <a:cubicBezTo>
                    <a:pt x="13232" y="7696"/>
                    <a:pt x="13297" y="7713"/>
                    <a:pt x="13306" y="7748"/>
                  </a:cubicBezTo>
                  <a:lnTo>
                    <a:pt x="13359" y="7950"/>
                  </a:lnTo>
                  <a:cubicBezTo>
                    <a:pt x="13383" y="8041"/>
                    <a:pt x="13034" y="8205"/>
                    <a:pt x="12645" y="8285"/>
                  </a:cubicBezTo>
                  <a:lnTo>
                    <a:pt x="12225" y="8373"/>
                  </a:lnTo>
                  <a:cubicBezTo>
                    <a:pt x="12203" y="8223"/>
                    <a:pt x="12166" y="8080"/>
                    <a:pt x="12113" y="7943"/>
                  </a:cubicBezTo>
                  <a:lnTo>
                    <a:pt x="12511" y="7813"/>
                  </a:lnTo>
                  <a:cubicBezTo>
                    <a:pt x="12743" y="7737"/>
                    <a:pt x="12979" y="7696"/>
                    <a:pt x="13133" y="7696"/>
                  </a:cubicBezTo>
                  <a:close/>
                  <a:moveTo>
                    <a:pt x="7398" y="7838"/>
                  </a:moveTo>
                  <a:cubicBezTo>
                    <a:pt x="7549" y="7838"/>
                    <a:pt x="7759" y="7867"/>
                    <a:pt x="7968" y="7924"/>
                  </a:cubicBezTo>
                  <a:lnTo>
                    <a:pt x="8337" y="8023"/>
                  </a:lnTo>
                  <a:cubicBezTo>
                    <a:pt x="8290" y="8162"/>
                    <a:pt x="8258" y="8309"/>
                    <a:pt x="8242" y="8461"/>
                  </a:cubicBezTo>
                  <a:lnTo>
                    <a:pt x="7874" y="8406"/>
                  </a:lnTo>
                  <a:cubicBezTo>
                    <a:pt x="7480" y="8345"/>
                    <a:pt x="7117" y="8196"/>
                    <a:pt x="7135" y="8104"/>
                  </a:cubicBezTo>
                  <a:lnTo>
                    <a:pt x="7179" y="7900"/>
                  </a:lnTo>
                  <a:cubicBezTo>
                    <a:pt x="7188" y="7858"/>
                    <a:pt x="7273" y="7838"/>
                    <a:pt x="7398" y="7838"/>
                  </a:cubicBezTo>
                  <a:close/>
                  <a:moveTo>
                    <a:pt x="46145" y="7836"/>
                  </a:moveTo>
                  <a:cubicBezTo>
                    <a:pt x="46243" y="7836"/>
                    <a:pt x="46309" y="7853"/>
                    <a:pt x="46318" y="7888"/>
                  </a:cubicBezTo>
                  <a:lnTo>
                    <a:pt x="46372" y="8090"/>
                  </a:lnTo>
                  <a:cubicBezTo>
                    <a:pt x="46396" y="8181"/>
                    <a:pt x="46045" y="8345"/>
                    <a:pt x="45658" y="8425"/>
                  </a:cubicBezTo>
                  <a:lnTo>
                    <a:pt x="45237" y="8513"/>
                  </a:lnTo>
                  <a:cubicBezTo>
                    <a:pt x="45216" y="8363"/>
                    <a:pt x="45177" y="8219"/>
                    <a:pt x="45125" y="8083"/>
                  </a:cubicBezTo>
                  <a:lnTo>
                    <a:pt x="45522" y="7953"/>
                  </a:lnTo>
                  <a:cubicBezTo>
                    <a:pt x="45754" y="7877"/>
                    <a:pt x="45991" y="7836"/>
                    <a:pt x="46145" y="7836"/>
                  </a:cubicBezTo>
                  <a:close/>
                  <a:moveTo>
                    <a:pt x="40412" y="7977"/>
                  </a:moveTo>
                  <a:cubicBezTo>
                    <a:pt x="40562" y="7977"/>
                    <a:pt x="40771" y="8006"/>
                    <a:pt x="40979" y="8062"/>
                  </a:cubicBezTo>
                  <a:lnTo>
                    <a:pt x="41348" y="8162"/>
                  </a:lnTo>
                  <a:cubicBezTo>
                    <a:pt x="41302" y="8302"/>
                    <a:pt x="41269" y="8449"/>
                    <a:pt x="41254" y="8601"/>
                  </a:cubicBezTo>
                  <a:lnTo>
                    <a:pt x="40886" y="8544"/>
                  </a:lnTo>
                  <a:cubicBezTo>
                    <a:pt x="40492" y="8485"/>
                    <a:pt x="40128" y="8336"/>
                    <a:pt x="40148" y="8244"/>
                  </a:cubicBezTo>
                  <a:lnTo>
                    <a:pt x="40191" y="8039"/>
                  </a:lnTo>
                  <a:cubicBezTo>
                    <a:pt x="40200" y="7998"/>
                    <a:pt x="40285" y="7977"/>
                    <a:pt x="40412" y="7977"/>
                  </a:cubicBezTo>
                  <a:close/>
                  <a:moveTo>
                    <a:pt x="221" y="4694"/>
                  </a:moveTo>
                  <a:cubicBezTo>
                    <a:pt x="146" y="4694"/>
                    <a:pt x="79" y="4746"/>
                    <a:pt x="57" y="4825"/>
                  </a:cubicBezTo>
                  <a:cubicBezTo>
                    <a:pt x="24" y="4936"/>
                    <a:pt x="0" y="5058"/>
                    <a:pt x="0" y="5058"/>
                  </a:cubicBezTo>
                  <a:lnTo>
                    <a:pt x="0" y="8759"/>
                  </a:lnTo>
                  <a:lnTo>
                    <a:pt x="1534" y="8759"/>
                  </a:lnTo>
                  <a:cubicBezTo>
                    <a:pt x="1733" y="8759"/>
                    <a:pt x="1894" y="8581"/>
                    <a:pt x="1894" y="8360"/>
                  </a:cubicBezTo>
                  <a:lnTo>
                    <a:pt x="1894" y="5092"/>
                  </a:lnTo>
                  <a:cubicBezTo>
                    <a:pt x="1894" y="4872"/>
                    <a:pt x="1733" y="4694"/>
                    <a:pt x="1534" y="4694"/>
                  </a:cubicBezTo>
                  <a:close/>
                  <a:moveTo>
                    <a:pt x="9482" y="8434"/>
                  </a:moveTo>
                  <a:cubicBezTo>
                    <a:pt x="9606" y="8434"/>
                    <a:pt x="9708" y="8536"/>
                    <a:pt x="9708" y="8661"/>
                  </a:cubicBezTo>
                  <a:cubicBezTo>
                    <a:pt x="9708" y="8786"/>
                    <a:pt x="9606" y="8888"/>
                    <a:pt x="9482" y="8888"/>
                  </a:cubicBezTo>
                  <a:cubicBezTo>
                    <a:pt x="9356" y="8888"/>
                    <a:pt x="9254" y="8786"/>
                    <a:pt x="9254" y="8661"/>
                  </a:cubicBezTo>
                  <a:cubicBezTo>
                    <a:pt x="9254" y="8536"/>
                    <a:pt x="9356" y="8434"/>
                    <a:pt x="9482" y="8434"/>
                  </a:cubicBezTo>
                  <a:close/>
                  <a:moveTo>
                    <a:pt x="11046" y="8434"/>
                  </a:moveTo>
                  <a:cubicBezTo>
                    <a:pt x="11171" y="8434"/>
                    <a:pt x="11272" y="8536"/>
                    <a:pt x="11272" y="8661"/>
                  </a:cubicBezTo>
                  <a:cubicBezTo>
                    <a:pt x="11272" y="8786"/>
                    <a:pt x="11171" y="8888"/>
                    <a:pt x="11046" y="8888"/>
                  </a:cubicBezTo>
                  <a:cubicBezTo>
                    <a:pt x="10921" y="8888"/>
                    <a:pt x="10819" y="8786"/>
                    <a:pt x="10819" y="8661"/>
                  </a:cubicBezTo>
                  <a:cubicBezTo>
                    <a:pt x="10819" y="8536"/>
                    <a:pt x="10921" y="8434"/>
                    <a:pt x="11046" y="8434"/>
                  </a:cubicBezTo>
                  <a:close/>
                  <a:moveTo>
                    <a:pt x="42493" y="8574"/>
                  </a:moveTo>
                  <a:cubicBezTo>
                    <a:pt x="42618" y="8574"/>
                    <a:pt x="42719" y="8676"/>
                    <a:pt x="42719" y="8801"/>
                  </a:cubicBezTo>
                  <a:cubicBezTo>
                    <a:pt x="42719" y="8926"/>
                    <a:pt x="42618" y="9027"/>
                    <a:pt x="42493" y="9027"/>
                  </a:cubicBezTo>
                  <a:cubicBezTo>
                    <a:pt x="42367" y="9027"/>
                    <a:pt x="42266" y="8926"/>
                    <a:pt x="42266" y="8801"/>
                  </a:cubicBezTo>
                  <a:cubicBezTo>
                    <a:pt x="42266" y="8676"/>
                    <a:pt x="42367" y="8574"/>
                    <a:pt x="42493" y="8574"/>
                  </a:cubicBezTo>
                  <a:close/>
                  <a:moveTo>
                    <a:pt x="44058" y="8574"/>
                  </a:moveTo>
                  <a:cubicBezTo>
                    <a:pt x="44182" y="8574"/>
                    <a:pt x="44284" y="8676"/>
                    <a:pt x="44284" y="8801"/>
                  </a:cubicBezTo>
                  <a:cubicBezTo>
                    <a:pt x="44284" y="8926"/>
                    <a:pt x="44182" y="9027"/>
                    <a:pt x="44058" y="9027"/>
                  </a:cubicBezTo>
                  <a:cubicBezTo>
                    <a:pt x="43932" y="9027"/>
                    <a:pt x="43830" y="8926"/>
                    <a:pt x="43830" y="8801"/>
                  </a:cubicBezTo>
                  <a:cubicBezTo>
                    <a:pt x="43830" y="8676"/>
                    <a:pt x="43932" y="8574"/>
                    <a:pt x="44058" y="8574"/>
                  </a:cubicBezTo>
                  <a:close/>
                  <a:moveTo>
                    <a:pt x="12244" y="8578"/>
                  </a:moveTo>
                  <a:lnTo>
                    <a:pt x="12665" y="8582"/>
                  </a:lnTo>
                  <a:cubicBezTo>
                    <a:pt x="13063" y="8588"/>
                    <a:pt x="13445" y="8684"/>
                    <a:pt x="13438" y="8777"/>
                  </a:cubicBezTo>
                  <a:lnTo>
                    <a:pt x="13424" y="8986"/>
                  </a:lnTo>
                  <a:cubicBezTo>
                    <a:pt x="13419" y="9053"/>
                    <a:pt x="13223" y="9094"/>
                    <a:pt x="12968" y="9094"/>
                  </a:cubicBezTo>
                  <a:cubicBezTo>
                    <a:pt x="12865" y="9094"/>
                    <a:pt x="12753" y="9087"/>
                    <a:pt x="12639" y="9073"/>
                  </a:cubicBezTo>
                  <a:lnTo>
                    <a:pt x="12214" y="9020"/>
                  </a:lnTo>
                  <a:lnTo>
                    <a:pt x="12212" y="9020"/>
                  </a:lnTo>
                  <a:cubicBezTo>
                    <a:pt x="12234" y="8905"/>
                    <a:pt x="12245" y="8784"/>
                    <a:pt x="12245" y="8661"/>
                  </a:cubicBezTo>
                  <a:cubicBezTo>
                    <a:pt x="12245" y="8633"/>
                    <a:pt x="12245" y="8605"/>
                    <a:pt x="12244" y="8578"/>
                  </a:cubicBezTo>
                  <a:close/>
                  <a:moveTo>
                    <a:pt x="8234" y="8677"/>
                  </a:moveTo>
                  <a:cubicBezTo>
                    <a:pt x="8234" y="8831"/>
                    <a:pt x="8252" y="8979"/>
                    <a:pt x="8286" y="9124"/>
                  </a:cubicBezTo>
                  <a:lnTo>
                    <a:pt x="7920" y="9189"/>
                  </a:lnTo>
                  <a:cubicBezTo>
                    <a:pt x="7765" y="9216"/>
                    <a:pt x="7609" y="9229"/>
                    <a:pt x="7478" y="9229"/>
                  </a:cubicBezTo>
                  <a:cubicBezTo>
                    <a:pt x="7276" y="9229"/>
                    <a:pt x="7130" y="9198"/>
                    <a:pt x="7124" y="9142"/>
                  </a:cubicBezTo>
                  <a:lnTo>
                    <a:pt x="7098" y="8934"/>
                  </a:lnTo>
                  <a:cubicBezTo>
                    <a:pt x="7087" y="8842"/>
                    <a:pt x="7456" y="8728"/>
                    <a:pt x="7852" y="8702"/>
                  </a:cubicBezTo>
                  <a:lnTo>
                    <a:pt x="8234" y="8677"/>
                  </a:lnTo>
                  <a:close/>
                  <a:moveTo>
                    <a:pt x="45255" y="8718"/>
                  </a:moveTo>
                  <a:lnTo>
                    <a:pt x="45676" y="8722"/>
                  </a:lnTo>
                  <a:cubicBezTo>
                    <a:pt x="46075" y="8728"/>
                    <a:pt x="46457" y="8824"/>
                    <a:pt x="46450" y="8917"/>
                  </a:cubicBezTo>
                  <a:lnTo>
                    <a:pt x="46435" y="9126"/>
                  </a:lnTo>
                  <a:cubicBezTo>
                    <a:pt x="46430" y="9193"/>
                    <a:pt x="46235" y="9234"/>
                    <a:pt x="45980" y="9234"/>
                  </a:cubicBezTo>
                  <a:cubicBezTo>
                    <a:pt x="45877" y="9234"/>
                    <a:pt x="45764" y="9227"/>
                    <a:pt x="45651" y="9213"/>
                  </a:cubicBezTo>
                  <a:lnTo>
                    <a:pt x="45225" y="9160"/>
                  </a:lnTo>
                  <a:cubicBezTo>
                    <a:pt x="45247" y="9043"/>
                    <a:pt x="45257" y="8923"/>
                    <a:pt x="45257" y="8801"/>
                  </a:cubicBezTo>
                  <a:cubicBezTo>
                    <a:pt x="45257" y="8773"/>
                    <a:pt x="45257" y="8745"/>
                    <a:pt x="45255" y="8718"/>
                  </a:cubicBezTo>
                  <a:close/>
                  <a:moveTo>
                    <a:pt x="41245" y="8817"/>
                  </a:moveTo>
                  <a:cubicBezTo>
                    <a:pt x="41247" y="8970"/>
                    <a:pt x="41265" y="9119"/>
                    <a:pt x="41297" y="9262"/>
                  </a:cubicBezTo>
                  <a:lnTo>
                    <a:pt x="40931" y="9329"/>
                  </a:lnTo>
                  <a:cubicBezTo>
                    <a:pt x="40776" y="9356"/>
                    <a:pt x="40621" y="9369"/>
                    <a:pt x="40490" y="9369"/>
                  </a:cubicBezTo>
                  <a:cubicBezTo>
                    <a:pt x="40288" y="9369"/>
                    <a:pt x="40142" y="9338"/>
                    <a:pt x="40136" y="9282"/>
                  </a:cubicBezTo>
                  <a:lnTo>
                    <a:pt x="40110" y="9074"/>
                  </a:lnTo>
                  <a:cubicBezTo>
                    <a:pt x="40099" y="8981"/>
                    <a:pt x="40468" y="8868"/>
                    <a:pt x="40863" y="8842"/>
                  </a:cubicBezTo>
                  <a:lnTo>
                    <a:pt x="41245" y="8817"/>
                  </a:lnTo>
                  <a:close/>
                  <a:moveTo>
                    <a:pt x="10239" y="9176"/>
                  </a:moveTo>
                  <a:cubicBezTo>
                    <a:pt x="10364" y="9176"/>
                    <a:pt x="10465" y="9278"/>
                    <a:pt x="10465" y="9402"/>
                  </a:cubicBezTo>
                  <a:cubicBezTo>
                    <a:pt x="10465" y="9528"/>
                    <a:pt x="10365" y="9630"/>
                    <a:pt x="10239" y="9630"/>
                  </a:cubicBezTo>
                  <a:cubicBezTo>
                    <a:pt x="10113" y="9630"/>
                    <a:pt x="10013" y="9528"/>
                    <a:pt x="10013" y="9402"/>
                  </a:cubicBezTo>
                  <a:cubicBezTo>
                    <a:pt x="10013" y="9278"/>
                    <a:pt x="10113" y="9176"/>
                    <a:pt x="10239" y="9176"/>
                  </a:cubicBezTo>
                  <a:close/>
                  <a:moveTo>
                    <a:pt x="43251" y="9316"/>
                  </a:moveTo>
                  <a:cubicBezTo>
                    <a:pt x="43375" y="9316"/>
                    <a:pt x="43477" y="9418"/>
                    <a:pt x="43477" y="9542"/>
                  </a:cubicBezTo>
                  <a:cubicBezTo>
                    <a:pt x="43477" y="9668"/>
                    <a:pt x="43377" y="9770"/>
                    <a:pt x="43251" y="9770"/>
                  </a:cubicBezTo>
                  <a:cubicBezTo>
                    <a:pt x="43125" y="9770"/>
                    <a:pt x="43025" y="9668"/>
                    <a:pt x="43025" y="9542"/>
                  </a:cubicBezTo>
                  <a:cubicBezTo>
                    <a:pt x="43025" y="9418"/>
                    <a:pt x="43126" y="9316"/>
                    <a:pt x="43251" y="9316"/>
                  </a:cubicBezTo>
                  <a:close/>
                  <a:moveTo>
                    <a:pt x="10239" y="7401"/>
                  </a:moveTo>
                  <a:cubicBezTo>
                    <a:pt x="9542" y="7401"/>
                    <a:pt x="8978" y="7965"/>
                    <a:pt x="8978" y="8661"/>
                  </a:cubicBezTo>
                  <a:cubicBezTo>
                    <a:pt x="8978" y="9357"/>
                    <a:pt x="9542" y="9922"/>
                    <a:pt x="10239" y="9922"/>
                  </a:cubicBezTo>
                  <a:cubicBezTo>
                    <a:pt x="10935" y="9922"/>
                    <a:pt x="11500" y="9357"/>
                    <a:pt x="11500" y="8661"/>
                  </a:cubicBezTo>
                  <a:cubicBezTo>
                    <a:pt x="11500" y="7965"/>
                    <a:pt x="10936" y="7401"/>
                    <a:pt x="10239" y="7401"/>
                  </a:cubicBezTo>
                  <a:close/>
                  <a:moveTo>
                    <a:pt x="12166" y="9221"/>
                  </a:moveTo>
                  <a:lnTo>
                    <a:pt x="12562" y="9361"/>
                  </a:lnTo>
                  <a:cubicBezTo>
                    <a:pt x="12938" y="9494"/>
                    <a:pt x="13267" y="9707"/>
                    <a:pt x="13230" y="9795"/>
                  </a:cubicBezTo>
                  <a:lnTo>
                    <a:pt x="13150" y="9987"/>
                  </a:lnTo>
                  <a:cubicBezTo>
                    <a:pt x="13140" y="10011"/>
                    <a:pt x="13105" y="10022"/>
                    <a:pt x="13052" y="10022"/>
                  </a:cubicBezTo>
                  <a:cubicBezTo>
                    <a:pt x="12911" y="10022"/>
                    <a:pt x="12640" y="9943"/>
                    <a:pt x="12379" y="9816"/>
                  </a:cubicBezTo>
                  <a:lnTo>
                    <a:pt x="11996" y="9631"/>
                  </a:lnTo>
                  <a:cubicBezTo>
                    <a:pt x="12067" y="9502"/>
                    <a:pt x="12125" y="9365"/>
                    <a:pt x="12166" y="9221"/>
                  </a:cubicBezTo>
                  <a:close/>
                  <a:moveTo>
                    <a:pt x="43251" y="7541"/>
                  </a:moveTo>
                  <a:cubicBezTo>
                    <a:pt x="42554" y="7541"/>
                    <a:pt x="41990" y="8104"/>
                    <a:pt x="41990" y="8801"/>
                  </a:cubicBezTo>
                  <a:cubicBezTo>
                    <a:pt x="41990" y="9497"/>
                    <a:pt x="42554" y="10061"/>
                    <a:pt x="43251" y="10061"/>
                  </a:cubicBezTo>
                  <a:cubicBezTo>
                    <a:pt x="43948" y="10061"/>
                    <a:pt x="44512" y="9497"/>
                    <a:pt x="44512" y="8801"/>
                  </a:cubicBezTo>
                  <a:cubicBezTo>
                    <a:pt x="44512" y="8104"/>
                    <a:pt x="43948" y="7541"/>
                    <a:pt x="43251" y="7541"/>
                  </a:cubicBezTo>
                  <a:close/>
                  <a:moveTo>
                    <a:pt x="8347" y="9330"/>
                  </a:moveTo>
                  <a:cubicBezTo>
                    <a:pt x="8397" y="9473"/>
                    <a:pt x="8464" y="9608"/>
                    <a:pt x="8543" y="9734"/>
                  </a:cubicBezTo>
                  <a:lnTo>
                    <a:pt x="8214" y="9915"/>
                  </a:lnTo>
                  <a:cubicBezTo>
                    <a:pt x="7948" y="10062"/>
                    <a:pt x="7666" y="10158"/>
                    <a:pt x="7528" y="10158"/>
                  </a:cubicBezTo>
                  <a:cubicBezTo>
                    <a:pt x="7485" y="10158"/>
                    <a:pt x="7456" y="10149"/>
                    <a:pt x="7446" y="10129"/>
                  </a:cubicBezTo>
                  <a:lnTo>
                    <a:pt x="7356" y="9939"/>
                  </a:lnTo>
                  <a:cubicBezTo>
                    <a:pt x="7315" y="9856"/>
                    <a:pt x="7627" y="9628"/>
                    <a:pt x="7993" y="9477"/>
                  </a:cubicBezTo>
                  <a:lnTo>
                    <a:pt x="8347" y="9330"/>
                  </a:lnTo>
                  <a:close/>
                  <a:moveTo>
                    <a:pt x="45177" y="9361"/>
                  </a:moveTo>
                  <a:lnTo>
                    <a:pt x="45573" y="9501"/>
                  </a:lnTo>
                  <a:cubicBezTo>
                    <a:pt x="45949" y="9634"/>
                    <a:pt x="46278" y="9847"/>
                    <a:pt x="46243" y="9935"/>
                  </a:cubicBezTo>
                  <a:lnTo>
                    <a:pt x="46161" y="10127"/>
                  </a:lnTo>
                  <a:cubicBezTo>
                    <a:pt x="46152" y="10151"/>
                    <a:pt x="46117" y="10161"/>
                    <a:pt x="46064" y="10161"/>
                  </a:cubicBezTo>
                  <a:cubicBezTo>
                    <a:pt x="45923" y="10161"/>
                    <a:pt x="45652" y="10083"/>
                    <a:pt x="45392" y="9956"/>
                  </a:cubicBezTo>
                  <a:lnTo>
                    <a:pt x="45008" y="9771"/>
                  </a:lnTo>
                  <a:cubicBezTo>
                    <a:pt x="45078" y="9642"/>
                    <a:pt x="45136" y="9505"/>
                    <a:pt x="45177" y="9361"/>
                  </a:cubicBezTo>
                  <a:close/>
                  <a:moveTo>
                    <a:pt x="10239" y="7010"/>
                  </a:moveTo>
                  <a:cubicBezTo>
                    <a:pt x="11145" y="7010"/>
                    <a:pt x="11879" y="7745"/>
                    <a:pt x="11879" y="8652"/>
                  </a:cubicBezTo>
                  <a:cubicBezTo>
                    <a:pt x="11879" y="9558"/>
                    <a:pt x="11145" y="10291"/>
                    <a:pt x="10239" y="10291"/>
                  </a:cubicBezTo>
                  <a:cubicBezTo>
                    <a:pt x="9333" y="10291"/>
                    <a:pt x="8598" y="9558"/>
                    <a:pt x="8598" y="8652"/>
                  </a:cubicBezTo>
                  <a:cubicBezTo>
                    <a:pt x="8598" y="7745"/>
                    <a:pt x="9333" y="7010"/>
                    <a:pt x="10239" y="7010"/>
                  </a:cubicBezTo>
                  <a:close/>
                  <a:moveTo>
                    <a:pt x="41360" y="9470"/>
                  </a:moveTo>
                  <a:cubicBezTo>
                    <a:pt x="41409" y="9613"/>
                    <a:pt x="41476" y="9748"/>
                    <a:pt x="41555" y="9874"/>
                  </a:cubicBezTo>
                  <a:lnTo>
                    <a:pt x="41227" y="10055"/>
                  </a:lnTo>
                  <a:cubicBezTo>
                    <a:pt x="40960" y="10202"/>
                    <a:pt x="40678" y="10298"/>
                    <a:pt x="40540" y="10298"/>
                  </a:cubicBezTo>
                  <a:cubicBezTo>
                    <a:pt x="40497" y="10298"/>
                    <a:pt x="40468" y="10289"/>
                    <a:pt x="40458" y="10269"/>
                  </a:cubicBezTo>
                  <a:lnTo>
                    <a:pt x="40367" y="10079"/>
                  </a:lnTo>
                  <a:cubicBezTo>
                    <a:pt x="40326" y="9994"/>
                    <a:pt x="40639" y="9768"/>
                    <a:pt x="41006" y="9617"/>
                  </a:cubicBezTo>
                  <a:lnTo>
                    <a:pt x="41360" y="9470"/>
                  </a:lnTo>
                  <a:close/>
                  <a:moveTo>
                    <a:pt x="43251" y="7150"/>
                  </a:moveTo>
                  <a:cubicBezTo>
                    <a:pt x="44157" y="7150"/>
                    <a:pt x="44892" y="7885"/>
                    <a:pt x="44892" y="8791"/>
                  </a:cubicBezTo>
                  <a:cubicBezTo>
                    <a:pt x="44890" y="9697"/>
                    <a:pt x="44157" y="10431"/>
                    <a:pt x="43251" y="10431"/>
                  </a:cubicBezTo>
                  <a:cubicBezTo>
                    <a:pt x="42345" y="10431"/>
                    <a:pt x="41610" y="9697"/>
                    <a:pt x="41610" y="8791"/>
                  </a:cubicBezTo>
                  <a:cubicBezTo>
                    <a:pt x="41610" y="7885"/>
                    <a:pt x="42345" y="7150"/>
                    <a:pt x="43251" y="7150"/>
                  </a:cubicBezTo>
                  <a:close/>
                  <a:moveTo>
                    <a:pt x="9559" y="10550"/>
                  </a:moveTo>
                  <a:lnTo>
                    <a:pt x="9559" y="10550"/>
                  </a:lnTo>
                  <a:cubicBezTo>
                    <a:pt x="9576" y="10555"/>
                    <a:pt x="9593" y="10561"/>
                    <a:pt x="9609" y="10567"/>
                  </a:cubicBezTo>
                  <a:cubicBezTo>
                    <a:pt x="9592" y="10561"/>
                    <a:pt x="9576" y="10555"/>
                    <a:pt x="9559" y="10550"/>
                  </a:cubicBezTo>
                  <a:close/>
                  <a:moveTo>
                    <a:pt x="11887" y="9806"/>
                  </a:moveTo>
                  <a:lnTo>
                    <a:pt x="12214" y="10064"/>
                  </a:lnTo>
                  <a:cubicBezTo>
                    <a:pt x="12526" y="10311"/>
                    <a:pt x="12769" y="10620"/>
                    <a:pt x="12707" y="10690"/>
                  </a:cubicBezTo>
                  <a:lnTo>
                    <a:pt x="12569" y="10847"/>
                  </a:lnTo>
                  <a:cubicBezTo>
                    <a:pt x="12560" y="10856"/>
                    <a:pt x="12547" y="10861"/>
                    <a:pt x="12529" y="10861"/>
                  </a:cubicBezTo>
                  <a:cubicBezTo>
                    <a:pt x="12417" y="10861"/>
                    <a:pt x="12138" y="10678"/>
                    <a:pt x="11894" y="10437"/>
                  </a:cubicBezTo>
                  <a:lnTo>
                    <a:pt x="11595" y="10140"/>
                  </a:lnTo>
                  <a:cubicBezTo>
                    <a:pt x="11704" y="10041"/>
                    <a:pt x="11803" y="9928"/>
                    <a:pt x="11887" y="9806"/>
                  </a:cubicBezTo>
                  <a:close/>
                  <a:moveTo>
                    <a:pt x="8669" y="9909"/>
                  </a:moveTo>
                  <a:cubicBezTo>
                    <a:pt x="8762" y="10027"/>
                    <a:pt x="8868" y="10133"/>
                    <a:pt x="8984" y="10226"/>
                  </a:cubicBezTo>
                  <a:lnTo>
                    <a:pt x="8728" y="10509"/>
                  </a:lnTo>
                  <a:cubicBezTo>
                    <a:pt x="8492" y="10768"/>
                    <a:pt x="8213" y="10970"/>
                    <a:pt x="8103" y="10970"/>
                  </a:cubicBezTo>
                  <a:cubicBezTo>
                    <a:pt x="8088" y="10970"/>
                    <a:pt x="8076" y="10966"/>
                    <a:pt x="8068" y="10958"/>
                  </a:cubicBezTo>
                  <a:lnTo>
                    <a:pt x="7923" y="10808"/>
                  </a:lnTo>
                  <a:cubicBezTo>
                    <a:pt x="7858" y="10742"/>
                    <a:pt x="8079" y="10427"/>
                    <a:pt x="8378" y="10165"/>
                  </a:cubicBezTo>
                  <a:lnTo>
                    <a:pt x="8669" y="9909"/>
                  </a:lnTo>
                  <a:close/>
                  <a:moveTo>
                    <a:pt x="44899" y="9946"/>
                  </a:moveTo>
                  <a:lnTo>
                    <a:pt x="45225" y="10203"/>
                  </a:lnTo>
                  <a:cubicBezTo>
                    <a:pt x="45538" y="10451"/>
                    <a:pt x="45781" y="10759"/>
                    <a:pt x="45719" y="10830"/>
                  </a:cubicBezTo>
                  <a:lnTo>
                    <a:pt x="45580" y="10987"/>
                  </a:lnTo>
                  <a:cubicBezTo>
                    <a:pt x="45572" y="10996"/>
                    <a:pt x="45558" y="11000"/>
                    <a:pt x="45541" y="11000"/>
                  </a:cubicBezTo>
                  <a:cubicBezTo>
                    <a:pt x="45430" y="11000"/>
                    <a:pt x="45150" y="10819"/>
                    <a:pt x="44906" y="10577"/>
                  </a:cubicBezTo>
                  <a:lnTo>
                    <a:pt x="44606" y="10280"/>
                  </a:lnTo>
                  <a:cubicBezTo>
                    <a:pt x="44715" y="10179"/>
                    <a:pt x="44814" y="10068"/>
                    <a:pt x="44899" y="9946"/>
                  </a:cubicBezTo>
                  <a:close/>
                  <a:moveTo>
                    <a:pt x="41680" y="10049"/>
                  </a:moveTo>
                  <a:cubicBezTo>
                    <a:pt x="41774" y="10165"/>
                    <a:pt x="41880" y="10273"/>
                    <a:pt x="41996" y="10366"/>
                  </a:cubicBezTo>
                  <a:lnTo>
                    <a:pt x="41740" y="10649"/>
                  </a:lnTo>
                  <a:cubicBezTo>
                    <a:pt x="41504" y="10908"/>
                    <a:pt x="41225" y="11109"/>
                    <a:pt x="41116" y="11109"/>
                  </a:cubicBezTo>
                  <a:cubicBezTo>
                    <a:pt x="41100" y="11109"/>
                    <a:pt x="41088" y="11105"/>
                    <a:pt x="41080" y="11097"/>
                  </a:cubicBezTo>
                  <a:lnTo>
                    <a:pt x="40934" y="10948"/>
                  </a:lnTo>
                  <a:cubicBezTo>
                    <a:pt x="40869" y="10882"/>
                    <a:pt x="41091" y="10567"/>
                    <a:pt x="41389" y="10304"/>
                  </a:cubicBezTo>
                  <a:lnTo>
                    <a:pt x="41680" y="10049"/>
                  </a:lnTo>
                  <a:close/>
                  <a:moveTo>
                    <a:pt x="11434" y="10273"/>
                  </a:moveTo>
                  <a:lnTo>
                    <a:pt x="11657" y="10618"/>
                  </a:lnTo>
                  <a:cubicBezTo>
                    <a:pt x="11875" y="10953"/>
                    <a:pt x="12005" y="11323"/>
                    <a:pt x="11923" y="11370"/>
                  </a:cubicBezTo>
                  <a:lnTo>
                    <a:pt x="11742" y="11473"/>
                  </a:lnTo>
                  <a:cubicBezTo>
                    <a:pt x="11736" y="11476"/>
                    <a:pt x="11729" y="11478"/>
                    <a:pt x="11722" y="11478"/>
                  </a:cubicBezTo>
                  <a:cubicBezTo>
                    <a:pt x="11625" y="11478"/>
                    <a:pt x="11400" y="11199"/>
                    <a:pt x="11236" y="10868"/>
                  </a:cubicBezTo>
                  <a:lnTo>
                    <a:pt x="11049" y="10497"/>
                  </a:lnTo>
                  <a:cubicBezTo>
                    <a:pt x="11186" y="10437"/>
                    <a:pt x="11315" y="10360"/>
                    <a:pt x="11434" y="10273"/>
                  </a:cubicBezTo>
                  <a:close/>
                  <a:moveTo>
                    <a:pt x="9158" y="10352"/>
                  </a:moveTo>
                  <a:cubicBezTo>
                    <a:pt x="9284" y="10432"/>
                    <a:pt x="9418" y="10499"/>
                    <a:pt x="9559" y="10550"/>
                  </a:cubicBezTo>
                  <a:lnTo>
                    <a:pt x="9405" y="10905"/>
                  </a:lnTo>
                  <a:cubicBezTo>
                    <a:pt x="9257" y="11248"/>
                    <a:pt x="9039" y="11546"/>
                    <a:pt x="8943" y="11546"/>
                  </a:cubicBezTo>
                  <a:cubicBezTo>
                    <a:pt x="8937" y="11546"/>
                    <a:pt x="8931" y="11545"/>
                    <a:pt x="8926" y="11542"/>
                  </a:cubicBezTo>
                  <a:lnTo>
                    <a:pt x="8740" y="11449"/>
                  </a:lnTo>
                  <a:cubicBezTo>
                    <a:pt x="8656" y="11406"/>
                    <a:pt x="8765" y="11036"/>
                    <a:pt x="8963" y="10693"/>
                  </a:cubicBezTo>
                  <a:lnTo>
                    <a:pt x="9158" y="10352"/>
                  </a:lnTo>
                  <a:close/>
                  <a:moveTo>
                    <a:pt x="44445" y="10413"/>
                  </a:moveTo>
                  <a:lnTo>
                    <a:pt x="44669" y="10758"/>
                  </a:lnTo>
                  <a:cubicBezTo>
                    <a:pt x="44886" y="11093"/>
                    <a:pt x="45016" y="11463"/>
                    <a:pt x="44934" y="11510"/>
                  </a:cubicBezTo>
                  <a:lnTo>
                    <a:pt x="44753" y="11613"/>
                  </a:lnTo>
                  <a:cubicBezTo>
                    <a:pt x="44748" y="11616"/>
                    <a:pt x="44741" y="11618"/>
                    <a:pt x="44734" y="11618"/>
                  </a:cubicBezTo>
                  <a:cubicBezTo>
                    <a:pt x="44637" y="11618"/>
                    <a:pt x="44412" y="11338"/>
                    <a:pt x="44247" y="11008"/>
                  </a:cubicBezTo>
                  <a:lnTo>
                    <a:pt x="44062" y="10636"/>
                  </a:lnTo>
                  <a:cubicBezTo>
                    <a:pt x="44198" y="10577"/>
                    <a:pt x="44326" y="10500"/>
                    <a:pt x="44445" y="10413"/>
                  </a:cubicBezTo>
                  <a:close/>
                  <a:moveTo>
                    <a:pt x="42170" y="10492"/>
                  </a:moveTo>
                  <a:cubicBezTo>
                    <a:pt x="42295" y="10571"/>
                    <a:pt x="42430" y="10637"/>
                    <a:pt x="42571" y="10690"/>
                  </a:cubicBezTo>
                  <a:lnTo>
                    <a:pt x="42417" y="11044"/>
                  </a:lnTo>
                  <a:cubicBezTo>
                    <a:pt x="42268" y="11388"/>
                    <a:pt x="42051" y="11686"/>
                    <a:pt x="41955" y="11686"/>
                  </a:cubicBezTo>
                  <a:cubicBezTo>
                    <a:pt x="41949" y="11686"/>
                    <a:pt x="41943" y="11685"/>
                    <a:pt x="41938" y="11682"/>
                  </a:cubicBezTo>
                  <a:lnTo>
                    <a:pt x="41751" y="11587"/>
                  </a:lnTo>
                  <a:cubicBezTo>
                    <a:pt x="41668" y="11546"/>
                    <a:pt x="41777" y="11176"/>
                    <a:pt x="41974" y="10831"/>
                  </a:cubicBezTo>
                  <a:lnTo>
                    <a:pt x="42170" y="10492"/>
                  </a:lnTo>
                  <a:close/>
                  <a:moveTo>
                    <a:pt x="10854" y="10571"/>
                  </a:moveTo>
                  <a:lnTo>
                    <a:pt x="10953" y="10963"/>
                  </a:lnTo>
                  <a:cubicBezTo>
                    <a:pt x="11049" y="11350"/>
                    <a:pt x="11055" y="11743"/>
                    <a:pt x="10962" y="11760"/>
                  </a:cubicBezTo>
                  <a:lnTo>
                    <a:pt x="10757" y="11799"/>
                  </a:lnTo>
                  <a:cubicBezTo>
                    <a:pt x="10754" y="11800"/>
                    <a:pt x="10752" y="11800"/>
                    <a:pt x="10750" y="11800"/>
                  </a:cubicBezTo>
                  <a:cubicBezTo>
                    <a:pt x="10658" y="11800"/>
                    <a:pt x="10524" y="11448"/>
                    <a:pt x="10472" y="11064"/>
                  </a:cubicBezTo>
                  <a:lnTo>
                    <a:pt x="10417" y="10660"/>
                  </a:lnTo>
                  <a:cubicBezTo>
                    <a:pt x="10569" y="10646"/>
                    <a:pt x="10714" y="10616"/>
                    <a:pt x="10854" y="10571"/>
                  </a:cubicBezTo>
                  <a:close/>
                  <a:moveTo>
                    <a:pt x="9763" y="10611"/>
                  </a:moveTo>
                  <a:cubicBezTo>
                    <a:pt x="9916" y="10647"/>
                    <a:pt x="10075" y="10667"/>
                    <a:pt x="10239" y="10667"/>
                  </a:cubicBezTo>
                  <a:lnTo>
                    <a:pt x="10207" y="10667"/>
                  </a:lnTo>
                  <a:lnTo>
                    <a:pt x="10174" y="11061"/>
                  </a:lnTo>
                  <a:cubicBezTo>
                    <a:pt x="10142" y="11453"/>
                    <a:pt x="10023" y="11819"/>
                    <a:pt x="9931" y="11819"/>
                  </a:cubicBezTo>
                  <a:cubicBezTo>
                    <a:pt x="9929" y="11819"/>
                    <a:pt x="9927" y="11819"/>
                    <a:pt x="9925" y="11819"/>
                  </a:cubicBezTo>
                  <a:lnTo>
                    <a:pt x="9719" y="11791"/>
                  </a:lnTo>
                  <a:cubicBezTo>
                    <a:pt x="9626" y="11778"/>
                    <a:pt x="9610" y="11392"/>
                    <a:pt x="9687" y="11002"/>
                  </a:cubicBezTo>
                  <a:lnTo>
                    <a:pt x="9763" y="10611"/>
                  </a:lnTo>
                  <a:close/>
                  <a:moveTo>
                    <a:pt x="43866" y="10711"/>
                  </a:moveTo>
                  <a:lnTo>
                    <a:pt x="43965" y="11102"/>
                  </a:lnTo>
                  <a:cubicBezTo>
                    <a:pt x="44062" y="11490"/>
                    <a:pt x="44066" y="11881"/>
                    <a:pt x="43973" y="11900"/>
                  </a:cubicBezTo>
                  <a:lnTo>
                    <a:pt x="43768" y="11939"/>
                  </a:lnTo>
                  <a:cubicBezTo>
                    <a:pt x="43766" y="11940"/>
                    <a:pt x="43764" y="11940"/>
                    <a:pt x="43762" y="11940"/>
                  </a:cubicBezTo>
                  <a:cubicBezTo>
                    <a:pt x="43670" y="11940"/>
                    <a:pt x="43537" y="11588"/>
                    <a:pt x="43484" y="11203"/>
                  </a:cubicBezTo>
                  <a:lnTo>
                    <a:pt x="43429" y="10800"/>
                  </a:lnTo>
                  <a:cubicBezTo>
                    <a:pt x="43580" y="10786"/>
                    <a:pt x="43726" y="10756"/>
                    <a:pt x="43866" y="10711"/>
                  </a:cubicBezTo>
                  <a:close/>
                  <a:moveTo>
                    <a:pt x="42774" y="10750"/>
                  </a:moveTo>
                  <a:cubicBezTo>
                    <a:pt x="42927" y="10787"/>
                    <a:pt x="43087" y="10807"/>
                    <a:pt x="43251" y="10807"/>
                  </a:cubicBezTo>
                  <a:lnTo>
                    <a:pt x="43218" y="10807"/>
                  </a:lnTo>
                  <a:lnTo>
                    <a:pt x="43186" y="11201"/>
                  </a:lnTo>
                  <a:cubicBezTo>
                    <a:pt x="43154" y="11592"/>
                    <a:pt x="43034" y="11959"/>
                    <a:pt x="42942" y="11959"/>
                  </a:cubicBezTo>
                  <a:cubicBezTo>
                    <a:pt x="42940" y="11959"/>
                    <a:pt x="42939" y="11959"/>
                    <a:pt x="42937" y="11959"/>
                  </a:cubicBezTo>
                  <a:lnTo>
                    <a:pt x="42731" y="11931"/>
                  </a:lnTo>
                  <a:cubicBezTo>
                    <a:pt x="42637" y="11917"/>
                    <a:pt x="42622" y="11532"/>
                    <a:pt x="42698" y="11142"/>
                  </a:cubicBezTo>
                  <a:lnTo>
                    <a:pt x="42774" y="10750"/>
                  </a:lnTo>
                  <a:close/>
                  <a:moveTo>
                    <a:pt x="10263" y="5143"/>
                  </a:moveTo>
                  <a:cubicBezTo>
                    <a:pt x="8320" y="5143"/>
                    <a:pt x="6745" y="6718"/>
                    <a:pt x="6745" y="8661"/>
                  </a:cubicBezTo>
                  <a:cubicBezTo>
                    <a:pt x="6745" y="10603"/>
                    <a:pt x="8320" y="12180"/>
                    <a:pt x="10263" y="12180"/>
                  </a:cubicBezTo>
                  <a:cubicBezTo>
                    <a:pt x="12207" y="12180"/>
                    <a:pt x="13781" y="10603"/>
                    <a:pt x="13781" y="8661"/>
                  </a:cubicBezTo>
                  <a:cubicBezTo>
                    <a:pt x="13781" y="6718"/>
                    <a:pt x="12207" y="5143"/>
                    <a:pt x="10263" y="5143"/>
                  </a:cubicBezTo>
                  <a:close/>
                  <a:moveTo>
                    <a:pt x="43275" y="5283"/>
                  </a:moveTo>
                  <a:cubicBezTo>
                    <a:pt x="41331" y="5283"/>
                    <a:pt x="39757" y="6858"/>
                    <a:pt x="39757" y="8801"/>
                  </a:cubicBezTo>
                  <a:cubicBezTo>
                    <a:pt x="39757" y="10743"/>
                    <a:pt x="41333" y="12318"/>
                    <a:pt x="43275" y="12318"/>
                  </a:cubicBezTo>
                  <a:cubicBezTo>
                    <a:pt x="45218" y="12318"/>
                    <a:pt x="46793" y="10743"/>
                    <a:pt x="46793" y="8801"/>
                  </a:cubicBezTo>
                  <a:cubicBezTo>
                    <a:pt x="46793" y="6858"/>
                    <a:pt x="45218" y="5283"/>
                    <a:pt x="43275" y="5283"/>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 name="Google Shape;883;p27"/>
            <p:cNvSpPr/>
            <p:nvPr/>
          </p:nvSpPr>
          <p:spPr>
            <a:xfrm>
              <a:off x="5045121" y="2014492"/>
              <a:ext cx="1645988" cy="38993"/>
            </a:xfrm>
            <a:custGeom>
              <a:avLst/>
              <a:gdLst/>
              <a:ahLst/>
              <a:cxnLst/>
              <a:rect l="l" t="t" r="r" b="b"/>
              <a:pathLst>
                <a:path w="28198" h="668" extrusionOk="0">
                  <a:moveTo>
                    <a:pt x="334" y="0"/>
                  </a:moveTo>
                  <a:cubicBezTo>
                    <a:pt x="150" y="0"/>
                    <a:pt x="0" y="150"/>
                    <a:pt x="0" y="334"/>
                  </a:cubicBezTo>
                  <a:cubicBezTo>
                    <a:pt x="0" y="517"/>
                    <a:pt x="150" y="667"/>
                    <a:pt x="334" y="667"/>
                  </a:cubicBezTo>
                  <a:lnTo>
                    <a:pt x="27865" y="667"/>
                  </a:lnTo>
                  <a:cubicBezTo>
                    <a:pt x="28048" y="667"/>
                    <a:pt x="28198" y="517"/>
                    <a:pt x="28198" y="334"/>
                  </a:cubicBezTo>
                  <a:cubicBezTo>
                    <a:pt x="28198" y="150"/>
                    <a:pt x="28048" y="0"/>
                    <a:pt x="27865" y="0"/>
                  </a:cubicBezTo>
                  <a:close/>
                </a:path>
              </a:pathLst>
            </a:custGeom>
            <a:solidFill>
              <a:srgbClr val="8A8A8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 name="Google Shape;884;p27"/>
            <p:cNvSpPr/>
            <p:nvPr/>
          </p:nvSpPr>
          <p:spPr>
            <a:xfrm>
              <a:off x="5016402" y="1629759"/>
              <a:ext cx="1656787" cy="401428"/>
            </a:xfrm>
            <a:custGeom>
              <a:avLst/>
              <a:gdLst/>
              <a:ahLst/>
              <a:cxnLst/>
              <a:rect l="l" t="t" r="r" b="b"/>
              <a:pathLst>
                <a:path w="28383" h="6877" extrusionOk="0">
                  <a:moveTo>
                    <a:pt x="13720" y="1"/>
                  </a:moveTo>
                  <a:cubicBezTo>
                    <a:pt x="11166" y="1"/>
                    <a:pt x="8907" y="60"/>
                    <a:pt x="7879" y="238"/>
                  </a:cubicBezTo>
                  <a:cubicBezTo>
                    <a:pt x="4795" y="772"/>
                    <a:pt x="672" y="5483"/>
                    <a:pt x="672" y="5483"/>
                  </a:cubicBezTo>
                  <a:cubicBezTo>
                    <a:pt x="0" y="6342"/>
                    <a:pt x="225" y="6717"/>
                    <a:pt x="495" y="6877"/>
                  </a:cubicBezTo>
                  <a:cubicBezTo>
                    <a:pt x="519" y="6717"/>
                    <a:pt x="658" y="6591"/>
                    <a:pt x="826" y="6591"/>
                  </a:cubicBezTo>
                  <a:lnTo>
                    <a:pt x="1405" y="6591"/>
                  </a:lnTo>
                  <a:cubicBezTo>
                    <a:pt x="1391" y="6519"/>
                    <a:pt x="1397" y="6433"/>
                    <a:pt x="1434" y="6332"/>
                  </a:cubicBezTo>
                  <a:cubicBezTo>
                    <a:pt x="1631" y="5792"/>
                    <a:pt x="6224" y="1606"/>
                    <a:pt x="7654" y="919"/>
                  </a:cubicBezTo>
                  <a:cubicBezTo>
                    <a:pt x="7779" y="858"/>
                    <a:pt x="7916" y="827"/>
                    <a:pt x="8053" y="827"/>
                  </a:cubicBezTo>
                  <a:lnTo>
                    <a:pt x="13931" y="827"/>
                  </a:lnTo>
                  <a:cubicBezTo>
                    <a:pt x="14279" y="827"/>
                    <a:pt x="14582" y="1021"/>
                    <a:pt x="14740" y="1309"/>
                  </a:cubicBezTo>
                  <a:cubicBezTo>
                    <a:pt x="14805" y="1426"/>
                    <a:pt x="14845" y="1561"/>
                    <a:pt x="14853" y="1703"/>
                  </a:cubicBezTo>
                  <a:cubicBezTo>
                    <a:pt x="14860" y="1821"/>
                    <a:pt x="14864" y="1955"/>
                    <a:pt x="14864" y="2106"/>
                  </a:cubicBezTo>
                  <a:lnTo>
                    <a:pt x="14864" y="6067"/>
                  </a:lnTo>
                  <a:cubicBezTo>
                    <a:pt x="14864" y="6262"/>
                    <a:pt x="14804" y="6441"/>
                    <a:pt x="14702" y="6591"/>
                  </a:cubicBezTo>
                  <a:lnTo>
                    <a:pt x="16415" y="6591"/>
                  </a:lnTo>
                  <a:cubicBezTo>
                    <a:pt x="16373" y="6505"/>
                    <a:pt x="16347" y="6409"/>
                    <a:pt x="16343" y="6307"/>
                  </a:cubicBezTo>
                  <a:cubicBezTo>
                    <a:pt x="16341" y="6297"/>
                    <a:pt x="16341" y="6286"/>
                    <a:pt x="16341" y="6274"/>
                  </a:cubicBezTo>
                  <a:lnTo>
                    <a:pt x="16341" y="1546"/>
                  </a:lnTo>
                  <a:cubicBezTo>
                    <a:pt x="16341" y="1149"/>
                    <a:pt x="16661" y="827"/>
                    <a:pt x="17057" y="827"/>
                  </a:cubicBezTo>
                  <a:lnTo>
                    <a:pt x="23747" y="827"/>
                  </a:lnTo>
                  <a:lnTo>
                    <a:pt x="23747" y="6591"/>
                  </a:lnTo>
                  <a:lnTo>
                    <a:pt x="24501" y="6591"/>
                  </a:lnTo>
                  <a:lnTo>
                    <a:pt x="24501" y="1186"/>
                  </a:lnTo>
                  <a:lnTo>
                    <a:pt x="25293" y="2423"/>
                  </a:lnTo>
                  <a:lnTo>
                    <a:pt x="26952" y="5012"/>
                  </a:lnTo>
                  <a:cubicBezTo>
                    <a:pt x="27027" y="5128"/>
                    <a:pt x="27067" y="5264"/>
                    <a:pt x="27067" y="5402"/>
                  </a:cubicBezTo>
                  <a:lnTo>
                    <a:pt x="27067" y="6274"/>
                  </a:lnTo>
                  <a:cubicBezTo>
                    <a:pt x="27067" y="6389"/>
                    <a:pt x="27040" y="6496"/>
                    <a:pt x="26993" y="6591"/>
                  </a:cubicBezTo>
                  <a:lnTo>
                    <a:pt x="28356" y="6591"/>
                  </a:lnTo>
                  <a:cubicBezTo>
                    <a:pt x="28366" y="6591"/>
                    <a:pt x="28374" y="6593"/>
                    <a:pt x="28383" y="6593"/>
                  </a:cubicBezTo>
                  <a:cubicBezTo>
                    <a:pt x="28237" y="4037"/>
                    <a:pt x="27219" y="2344"/>
                    <a:pt x="26359" y="1353"/>
                  </a:cubicBezTo>
                  <a:cubicBezTo>
                    <a:pt x="25748" y="649"/>
                    <a:pt x="24829" y="226"/>
                    <a:pt x="23847" y="194"/>
                  </a:cubicBezTo>
                  <a:cubicBezTo>
                    <a:pt x="21748" y="125"/>
                    <a:pt x="17423" y="1"/>
                    <a:pt x="13720"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 name="Google Shape;885;p27"/>
            <p:cNvSpPr/>
            <p:nvPr/>
          </p:nvSpPr>
          <p:spPr>
            <a:xfrm>
              <a:off x="4957971" y="1598238"/>
              <a:ext cx="2063643" cy="1155776"/>
            </a:xfrm>
            <a:custGeom>
              <a:avLst/>
              <a:gdLst/>
              <a:ahLst/>
              <a:cxnLst/>
              <a:rect l="l" t="t" r="r" b="b"/>
              <a:pathLst>
                <a:path w="35353" h="19800" extrusionOk="0">
                  <a:moveTo>
                    <a:pt x="31111" y="1083"/>
                  </a:moveTo>
                  <a:cubicBezTo>
                    <a:pt x="31100" y="1091"/>
                    <a:pt x="30823" y="1303"/>
                    <a:pt x="30594" y="1777"/>
                  </a:cubicBezTo>
                  <a:cubicBezTo>
                    <a:pt x="30385" y="2211"/>
                    <a:pt x="30180" y="2957"/>
                    <a:pt x="30397" y="4043"/>
                  </a:cubicBezTo>
                  <a:cubicBezTo>
                    <a:pt x="30591" y="5015"/>
                    <a:pt x="31170" y="6002"/>
                    <a:pt x="31983" y="6751"/>
                  </a:cubicBezTo>
                  <a:cubicBezTo>
                    <a:pt x="32722" y="7429"/>
                    <a:pt x="33565" y="7827"/>
                    <a:pt x="34259" y="7827"/>
                  </a:cubicBezTo>
                  <a:cubicBezTo>
                    <a:pt x="34291" y="7827"/>
                    <a:pt x="34325" y="7825"/>
                    <a:pt x="34358" y="7824"/>
                  </a:cubicBezTo>
                  <a:lnTo>
                    <a:pt x="34355" y="7773"/>
                  </a:lnTo>
                  <a:cubicBezTo>
                    <a:pt x="34317" y="7776"/>
                    <a:pt x="34280" y="7777"/>
                    <a:pt x="34242" y="7777"/>
                  </a:cubicBezTo>
                  <a:cubicBezTo>
                    <a:pt x="32590" y="7776"/>
                    <a:pt x="30792" y="5757"/>
                    <a:pt x="30447" y="4033"/>
                  </a:cubicBezTo>
                  <a:cubicBezTo>
                    <a:pt x="30035" y="1986"/>
                    <a:pt x="31131" y="1131"/>
                    <a:pt x="31142" y="1122"/>
                  </a:cubicBezTo>
                  <a:lnTo>
                    <a:pt x="31111" y="1083"/>
                  </a:lnTo>
                  <a:close/>
                  <a:moveTo>
                    <a:pt x="3845" y="5365"/>
                  </a:moveTo>
                  <a:cubicBezTo>
                    <a:pt x="3811" y="5365"/>
                    <a:pt x="3776" y="5368"/>
                    <a:pt x="3741" y="5373"/>
                  </a:cubicBezTo>
                  <a:cubicBezTo>
                    <a:pt x="2016" y="5629"/>
                    <a:pt x="1845" y="6677"/>
                    <a:pt x="1835" y="7014"/>
                  </a:cubicBezTo>
                  <a:cubicBezTo>
                    <a:pt x="1832" y="7070"/>
                    <a:pt x="1838" y="7128"/>
                    <a:pt x="1851" y="7185"/>
                  </a:cubicBezTo>
                  <a:cubicBezTo>
                    <a:pt x="2121" y="8391"/>
                    <a:pt x="3040" y="8774"/>
                    <a:pt x="3734" y="8888"/>
                  </a:cubicBezTo>
                  <a:cubicBezTo>
                    <a:pt x="3772" y="8894"/>
                    <a:pt x="3811" y="8897"/>
                    <a:pt x="3848" y="8897"/>
                  </a:cubicBezTo>
                  <a:cubicBezTo>
                    <a:pt x="4240" y="8897"/>
                    <a:pt x="4569" y="8575"/>
                    <a:pt x="4569" y="8169"/>
                  </a:cubicBezTo>
                  <a:lnTo>
                    <a:pt x="4569" y="6094"/>
                  </a:lnTo>
                  <a:cubicBezTo>
                    <a:pt x="4569" y="5687"/>
                    <a:pt x="4238" y="5365"/>
                    <a:pt x="3845" y="5365"/>
                  </a:cubicBezTo>
                  <a:close/>
                  <a:moveTo>
                    <a:pt x="33457" y="7947"/>
                  </a:moveTo>
                  <a:cubicBezTo>
                    <a:pt x="33154" y="7947"/>
                    <a:pt x="32891" y="8163"/>
                    <a:pt x="32837" y="8463"/>
                  </a:cubicBezTo>
                  <a:cubicBezTo>
                    <a:pt x="32725" y="9086"/>
                    <a:pt x="32669" y="10084"/>
                    <a:pt x="33366" y="10376"/>
                  </a:cubicBezTo>
                  <a:cubicBezTo>
                    <a:pt x="34403" y="10812"/>
                    <a:pt x="35353" y="11210"/>
                    <a:pt x="35353" y="11210"/>
                  </a:cubicBezTo>
                  <a:cubicBezTo>
                    <a:pt x="35353" y="11210"/>
                    <a:pt x="35138" y="8929"/>
                    <a:pt x="34420" y="7947"/>
                  </a:cubicBezTo>
                  <a:close/>
                  <a:moveTo>
                    <a:pt x="16366" y="102"/>
                  </a:moveTo>
                  <a:lnTo>
                    <a:pt x="16366" y="19700"/>
                  </a:lnTo>
                  <a:lnTo>
                    <a:pt x="1741" y="19700"/>
                  </a:lnTo>
                  <a:cubicBezTo>
                    <a:pt x="1879" y="19164"/>
                    <a:pt x="2737" y="15417"/>
                    <a:pt x="336" y="13229"/>
                  </a:cubicBezTo>
                  <a:cubicBezTo>
                    <a:pt x="187" y="13093"/>
                    <a:pt x="101" y="12904"/>
                    <a:pt x="101" y="12707"/>
                  </a:cubicBezTo>
                  <a:lnTo>
                    <a:pt x="101" y="7753"/>
                  </a:lnTo>
                  <a:cubicBezTo>
                    <a:pt x="101" y="7359"/>
                    <a:pt x="248" y="6980"/>
                    <a:pt x="514" y="6689"/>
                  </a:cubicBezTo>
                  <a:cubicBezTo>
                    <a:pt x="1797" y="5281"/>
                    <a:pt x="6209" y="646"/>
                    <a:pt x="9086" y="102"/>
                  </a:cubicBezTo>
                  <a:close/>
                  <a:moveTo>
                    <a:pt x="24574" y="102"/>
                  </a:moveTo>
                  <a:cubicBezTo>
                    <a:pt x="24735" y="102"/>
                    <a:pt x="25698" y="131"/>
                    <a:pt x="26748" y="845"/>
                  </a:cubicBezTo>
                  <a:cubicBezTo>
                    <a:pt x="28666" y="2151"/>
                    <a:pt x="29395" y="4696"/>
                    <a:pt x="29669" y="6601"/>
                  </a:cubicBezTo>
                  <a:lnTo>
                    <a:pt x="29969" y="8735"/>
                  </a:lnTo>
                  <a:lnTo>
                    <a:pt x="29969" y="10419"/>
                  </a:lnTo>
                  <a:cubicBezTo>
                    <a:pt x="29969" y="11031"/>
                    <a:pt x="29534" y="11558"/>
                    <a:pt x="28933" y="11671"/>
                  </a:cubicBezTo>
                  <a:cubicBezTo>
                    <a:pt x="27678" y="11907"/>
                    <a:pt x="25959" y="12522"/>
                    <a:pt x="24890" y="14109"/>
                  </a:cubicBezTo>
                  <a:cubicBezTo>
                    <a:pt x="23953" y="15502"/>
                    <a:pt x="23710" y="17382"/>
                    <a:pt x="24169" y="19700"/>
                  </a:cubicBezTo>
                  <a:lnTo>
                    <a:pt x="16466" y="19700"/>
                  </a:lnTo>
                  <a:lnTo>
                    <a:pt x="16466" y="102"/>
                  </a:lnTo>
                  <a:lnTo>
                    <a:pt x="24551" y="102"/>
                  </a:lnTo>
                  <a:cubicBezTo>
                    <a:pt x="24552" y="102"/>
                    <a:pt x="24560" y="102"/>
                    <a:pt x="24574" y="102"/>
                  </a:cubicBezTo>
                  <a:close/>
                  <a:moveTo>
                    <a:pt x="24592" y="1"/>
                  </a:moveTo>
                  <a:cubicBezTo>
                    <a:pt x="24568" y="1"/>
                    <a:pt x="24553" y="1"/>
                    <a:pt x="24548" y="2"/>
                  </a:cubicBezTo>
                  <a:lnTo>
                    <a:pt x="16366" y="2"/>
                  </a:lnTo>
                  <a:lnTo>
                    <a:pt x="9078" y="3"/>
                  </a:lnTo>
                  <a:cubicBezTo>
                    <a:pt x="6159" y="553"/>
                    <a:pt x="1728" y="5207"/>
                    <a:pt x="439" y="6621"/>
                  </a:cubicBezTo>
                  <a:cubicBezTo>
                    <a:pt x="157" y="6932"/>
                    <a:pt x="1" y="7333"/>
                    <a:pt x="1" y="7753"/>
                  </a:cubicBezTo>
                  <a:lnTo>
                    <a:pt x="1" y="12707"/>
                  </a:lnTo>
                  <a:cubicBezTo>
                    <a:pt x="1" y="12932"/>
                    <a:pt x="98" y="13150"/>
                    <a:pt x="268" y="13304"/>
                  </a:cubicBezTo>
                  <a:cubicBezTo>
                    <a:pt x="2799" y="15610"/>
                    <a:pt x="1637" y="19695"/>
                    <a:pt x="1626" y="19736"/>
                  </a:cubicBezTo>
                  <a:lnTo>
                    <a:pt x="1608" y="19800"/>
                  </a:lnTo>
                  <a:lnTo>
                    <a:pt x="24291" y="19800"/>
                  </a:lnTo>
                  <a:lnTo>
                    <a:pt x="24280" y="19741"/>
                  </a:lnTo>
                  <a:cubicBezTo>
                    <a:pt x="23810" y="17423"/>
                    <a:pt x="24044" y="15547"/>
                    <a:pt x="24974" y="14164"/>
                  </a:cubicBezTo>
                  <a:cubicBezTo>
                    <a:pt x="26023" y="12607"/>
                    <a:pt x="27714" y="12003"/>
                    <a:pt x="28951" y="11770"/>
                  </a:cubicBezTo>
                  <a:cubicBezTo>
                    <a:pt x="29599" y="11649"/>
                    <a:pt x="30069" y="11080"/>
                    <a:pt x="30069" y="10419"/>
                  </a:cubicBezTo>
                  <a:lnTo>
                    <a:pt x="30069" y="8730"/>
                  </a:lnTo>
                  <a:lnTo>
                    <a:pt x="29770" y="6587"/>
                  </a:lnTo>
                  <a:cubicBezTo>
                    <a:pt x="29491" y="4660"/>
                    <a:pt x="28751" y="2084"/>
                    <a:pt x="26799" y="759"/>
                  </a:cubicBezTo>
                  <a:cubicBezTo>
                    <a:pt x="25749" y="47"/>
                    <a:pt x="24807" y="1"/>
                    <a:pt x="24592"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86" name="Google Shape;886;p27"/>
            <p:cNvGrpSpPr/>
            <p:nvPr/>
          </p:nvGrpSpPr>
          <p:grpSpPr>
            <a:xfrm>
              <a:off x="3155185" y="379546"/>
              <a:ext cx="1447830" cy="2432452"/>
              <a:chOff x="6484504" y="1911584"/>
              <a:chExt cx="1935860" cy="3252376"/>
            </a:xfrm>
          </p:grpSpPr>
          <p:sp>
            <p:nvSpPr>
              <p:cNvPr id="887" name="Google Shape;887;p27"/>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 name="Google Shape;888;p27"/>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 name="Google Shape;889;p27"/>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 name="Google Shape;890;p27"/>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27"/>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27"/>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27"/>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dk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27"/>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27"/>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27"/>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27"/>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27"/>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27"/>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27"/>
              <p:cNvSpPr/>
              <p:nvPr/>
            </p:nvSpPr>
            <p:spPr>
              <a:xfrm>
                <a:off x="6754038" y="3146663"/>
                <a:ext cx="1666326" cy="2017297"/>
              </a:xfrm>
              <a:custGeom>
                <a:avLst/>
                <a:gdLst/>
                <a:ahLst/>
                <a:cxnLst/>
                <a:rect l="l" t="t" r="r" b="b"/>
                <a:pathLst>
                  <a:path w="25353" h="30693" extrusionOk="0">
                    <a:moveTo>
                      <a:pt x="12053" y="0"/>
                    </a:moveTo>
                    <a:cubicBezTo>
                      <a:pt x="12007" y="0"/>
                      <a:pt x="11971" y="36"/>
                      <a:pt x="11971" y="81"/>
                    </a:cubicBezTo>
                    <a:lnTo>
                      <a:pt x="11971" y="8453"/>
                    </a:lnTo>
                    <a:cubicBezTo>
                      <a:pt x="11971" y="8498"/>
                      <a:pt x="12007" y="8535"/>
                      <a:pt x="12053" y="8535"/>
                    </a:cubicBezTo>
                    <a:lnTo>
                      <a:pt x="12936" y="8535"/>
                    </a:lnTo>
                    <a:cubicBezTo>
                      <a:pt x="12959" y="8794"/>
                      <a:pt x="12981" y="9051"/>
                      <a:pt x="13003" y="9309"/>
                    </a:cubicBezTo>
                    <a:cubicBezTo>
                      <a:pt x="13195" y="11609"/>
                      <a:pt x="13319" y="13920"/>
                      <a:pt x="13292" y="16228"/>
                    </a:cubicBezTo>
                    <a:cubicBezTo>
                      <a:pt x="13280" y="17378"/>
                      <a:pt x="13230" y="18529"/>
                      <a:pt x="13092" y="19670"/>
                    </a:cubicBezTo>
                    <a:cubicBezTo>
                      <a:pt x="13083" y="19735"/>
                      <a:pt x="13076" y="19799"/>
                      <a:pt x="13068" y="19862"/>
                    </a:cubicBezTo>
                    <a:cubicBezTo>
                      <a:pt x="13066" y="19868"/>
                      <a:pt x="13066" y="19874"/>
                      <a:pt x="13065" y="19878"/>
                    </a:cubicBezTo>
                    <a:cubicBezTo>
                      <a:pt x="13065" y="19882"/>
                      <a:pt x="13063" y="19886"/>
                      <a:pt x="13063" y="19892"/>
                    </a:cubicBezTo>
                    <a:cubicBezTo>
                      <a:pt x="13059" y="19923"/>
                      <a:pt x="13055" y="19956"/>
                      <a:pt x="13049" y="19987"/>
                    </a:cubicBezTo>
                    <a:cubicBezTo>
                      <a:pt x="13031" y="20120"/>
                      <a:pt x="13010" y="20253"/>
                      <a:pt x="12988" y="20384"/>
                    </a:cubicBezTo>
                    <a:cubicBezTo>
                      <a:pt x="12949" y="20616"/>
                      <a:pt x="12905" y="20848"/>
                      <a:pt x="12853" y="21077"/>
                    </a:cubicBezTo>
                    <a:cubicBezTo>
                      <a:pt x="12761" y="21491"/>
                      <a:pt x="12641" y="21895"/>
                      <a:pt x="12487" y="22291"/>
                    </a:cubicBezTo>
                    <a:cubicBezTo>
                      <a:pt x="12485" y="22296"/>
                      <a:pt x="12481" y="22305"/>
                      <a:pt x="12478" y="22313"/>
                    </a:cubicBezTo>
                    <a:cubicBezTo>
                      <a:pt x="12472" y="22326"/>
                      <a:pt x="12467" y="22339"/>
                      <a:pt x="12461" y="22353"/>
                    </a:cubicBezTo>
                    <a:cubicBezTo>
                      <a:pt x="12443" y="22394"/>
                      <a:pt x="12424" y="22433"/>
                      <a:pt x="12405" y="22474"/>
                    </a:cubicBezTo>
                    <a:cubicBezTo>
                      <a:pt x="12365" y="22558"/>
                      <a:pt x="12321" y="22640"/>
                      <a:pt x="12276" y="22720"/>
                    </a:cubicBezTo>
                    <a:cubicBezTo>
                      <a:pt x="12235" y="22790"/>
                      <a:pt x="12193" y="22859"/>
                      <a:pt x="12147" y="22925"/>
                    </a:cubicBezTo>
                    <a:cubicBezTo>
                      <a:pt x="12129" y="22952"/>
                      <a:pt x="12108" y="22980"/>
                      <a:pt x="12088" y="23007"/>
                    </a:cubicBezTo>
                    <a:cubicBezTo>
                      <a:pt x="12077" y="23020"/>
                      <a:pt x="12067" y="23034"/>
                      <a:pt x="12055" y="23047"/>
                    </a:cubicBezTo>
                    <a:cubicBezTo>
                      <a:pt x="12010" y="23102"/>
                      <a:pt x="11961" y="23154"/>
                      <a:pt x="11908" y="23202"/>
                    </a:cubicBezTo>
                    <a:cubicBezTo>
                      <a:pt x="11884" y="23226"/>
                      <a:pt x="11858" y="23249"/>
                      <a:pt x="11832" y="23272"/>
                    </a:cubicBezTo>
                    <a:cubicBezTo>
                      <a:pt x="11827" y="23277"/>
                      <a:pt x="11821" y="23282"/>
                      <a:pt x="11817" y="23284"/>
                    </a:cubicBezTo>
                    <a:cubicBezTo>
                      <a:pt x="11812" y="23287"/>
                      <a:pt x="11807" y="23291"/>
                      <a:pt x="11800" y="23296"/>
                    </a:cubicBezTo>
                    <a:cubicBezTo>
                      <a:pt x="11745" y="23331"/>
                      <a:pt x="11691" y="23366"/>
                      <a:pt x="11631" y="23397"/>
                    </a:cubicBezTo>
                    <a:cubicBezTo>
                      <a:pt x="11589" y="23420"/>
                      <a:pt x="11544" y="23440"/>
                      <a:pt x="11500" y="23460"/>
                    </a:cubicBezTo>
                    <a:cubicBezTo>
                      <a:pt x="11479" y="23469"/>
                      <a:pt x="11385" y="23511"/>
                      <a:pt x="11386" y="23511"/>
                    </a:cubicBezTo>
                    <a:cubicBezTo>
                      <a:pt x="11387" y="23511"/>
                      <a:pt x="11387" y="23511"/>
                      <a:pt x="11387" y="23511"/>
                    </a:cubicBezTo>
                    <a:lnTo>
                      <a:pt x="11387" y="23511"/>
                    </a:lnTo>
                    <a:cubicBezTo>
                      <a:pt x="10364" y="23933"/>
                      <a:pt x="9251" y="24149"/>
                      <a:pt x="8170" y="24361"/>
                    </a:cubicBezTo>
                    <a:cubicBezTo>
                      <a:pt x="6902" y="24609"/>
                      <a:pt x="5627" y="24815"/>
                      <a:pt x="4365" y="25084"/>
                    </a:cubicBezTo>
                    <a:cubicBezTo>
                      <a:pt x="3323" y="25304"/>
                      <a:pt x="2235" y="25543"/>
                      <a:pt x="1288" y="26045"/>
                    </a:cubicBezTo>
                    <a:cubicBezTo>
                      <a:pt x="605" y="26407"/>
                      <a:pt x="0" y="27024"/>
                      <a:pt x="202" y="27857"/>
                    </a:cubicBezTo>
                    <a:cubicBezTo>
                      <a:pt x="396" y="28653"/>
                      <a:pt x="1141" y="29272"/>
                      <a:pt x="1815" y="29665"/>
                    </a:cubicBezTo>
                    <a:cubicBezTo>
                      <a:pt x="3051" y="30385"/>
                      <a:pt x="4528" y="30692"/>
                      <a:pt x="5984" y="30692"/>
                    </a:cubicBezTo>
                    <a:cubicBezTo>
                      <a:pt x="6630" y="30692"/>
                      <a:pt x="7272" y="30632"/>
                      <a:pt x="7887" y="30520"/>
                    </a:cubicBezTo>
                    <a:cubicBezTo>
                      <a:pt x="10171" y="30104"/>
                      <a:pt x="12284" y="28781"/>
                      <a:pt x="13311" y="26648"/>
                    </a:cubicBezTo>
                    <a:cubicBezTo>
                      <a:pt x="13602" y="26043"/>
                      <a:pt x="13811" y="25402"/>
                      <a:pt x="13934" y="24742"/>
                    </a:cubicBezTo>
                    <a:cubicBezTo>
                      <a:pt x="14013" y="24318"/>
                      <a:pt x="14056" y="23889"/>
                      <a:pt x="14130" y="23467"/>
                    </a:cubicBezTo>
                    <a:cubicBezTo>
                      <a:pt x="14208" y="23034"/>
                      <a:pt x="14303" y="22606"/>
                      <a:pt x="14417" y="22183"/>
                    </a:cubicBezTo>
                    <a:cubicBezTo>
                      <a:pt x="14810" y="20727"/>
                      <a:pt x="15441" y="19337"/>
                      <a:pt x="16350" y="18131"/>
                    </a:cubicBezTo>
                    <a:cubicBezTo>
                      <a:pt x="17032" y="17225"/>
                      <a:pt x="17892" y="16432"/>
                      <a:pt x="18884" y="15882"/>
                    </a:cubicBezTo>
                    <a:cubicBezTo>
                      <a:pt x="18991" y="15823"/>
                      <a:pt x="19100" y="15766"/>
                      <a:pt x="19210" y="15712"/>
                    </a:cubicBezTo>
                    <a:cubicBezTo>
                      <a:pt x="19264" y="15687"/>
                      <a:pt x="19319" y="15662"/>
                      <a:pt x="19373" y="15638"/>
                    </a:cubicBezTo>
                    <a:cubicBezTo>
                      <a:pt x="19400" y="15625"/>
                      <a:pt x="19427" y="15614"/>
                      <a:pt x="19454" y="15602"/>
                    </a:cubicBezTo>
                    <a:cubicBezTo>
                      <a:pt x="19463" y="15598"/>
                      <a:pt x="19468" y="15595"/>
                      <a:pt x="19471" y="15594"/>
                    </a:cubicBezTo>
                    <a:cubicBezTo>
                      <a:pt x="19476" y="15592"/>
                      <a:pt x="19486" y="15588"/>
                      <a:pt x="19502" y="15582"/>
                    </a:cubicBezTo>
                    <a:cubicBezTo>
                      <a:pt x="19707" y="15502"/>
                      <a:pt x="19916" y="15428"/>
                      <a:pt x="20129" y="15372"/>
                    </a:cubicBezTo>
                    <a:cubicBezTo>
                      <a:pt x="20230" y="15345"/>
                      <a:pt x="20330" y="15321"/>
                      <a:pt x="20432" y="15301"/>
                    </a:cubicBezTo>
                    <a:cubicBezTo>
                      <a:pt x="20481" y="15291"/>
                      <a:pt x="20531" y="15283"/>
                      <a:pt x="20580" y="15274"/>
                    </a:cubicBezTo>
                    <a:cubicBezTo>
                      <a:pt x="20599" y="15271"/>
                      <a:pt x="20619" y="15268"/>
                      <a:pt x="20639" y="15265"/>
                    </a:cubicBezTo>
                    <a:lnTo>
                      <a:pt x="20639" y="15265"/>
                    </a:lnTo>
                    <a:cubicBezTo>
                      <a:pt x="20613" y="15270"/>
                      <a:pt x="20604" y="15271"/>
                      <a:pt x="20605" y="15271"/>
                    </a:cubicBezTo>
                    <a:cubicBezTo>
                      <a:pt x="20606" y="15271"/>
                      <a:pt x="20662" y="15263"/>
                      <a:pt x="20678" y="15262"/>
                    </a:cubicBezTo>
                    <a:cubicBezTo>
                      <a:pt x="20807" y="15248"/>
                      <a:pt x="20938" y="15240"/>
                      <a:pt x="21068" y="15240"/>
                    </a:cubicBezTo>
                    <a:cubicBezTo>
                      <a:pt x="21121" y="15240"/>
                      <a:pt x="21174" y="15242"/>
                      <a:pt x="21226" y="15245"/>
                    </a:cubicBezTo>
                    <a:cubicBezTo>
                      <a:pt x="21270" y="15246"/>
                      <a:pt x="21312" y="15250"/>
                      <a:pt x="21356" y="15254"/>
                    </a:cubicBezTo>
                    <a:cubicBezTo>
                      <a:pt x="21360" y="15254"/>
                      <a:pt x="21365" y="15256"/>
                      <a:pt x="21370" y="15256"/>
                    </a:cubicBezTo>
                    <a:cubicBezTo>
                      <a:pt x="21380" y="15256"/>
                      <a:pt x="21393" y="15257"/>
                      <a:pt x="21403" y="15260"/>
                    </a:cubicBezTo>
                    <a:cubicBezTo>
                      <a:pt x="21405" y="15260"/>
                      <a:pt x="21408" y="15260"/>
                      <a:pt x="21410" y="15261"/>
                    </a:cubicBezTo>
                    <a:lnTo>
                      <a:pt x="21410" y="15261"/>
                    </a:lnTo>
                    <a:cubicBezTo>
                      <a:pt x="21488" y="15275"/>
                      <a:pt x="21566" y="15289"/>
                      <a:pt x="21643" y="15310"/>
                    </a:cubicBezTo>
                    <a:cubicBezTo>
                      <a:pt x="21654" y="15312"/>
                      <a:pt x="21666" y="15315"/>
                      <a:pt x="21677" y="15320"/>
                    </a:cubicBezTo>
                    <a:cubicBezTo>
                      <a:pt x="21599" y="15461"/>
                      <a:pt x="21547" y="15560"/>
                      <a:pt x="21547" y="15560"/>
                    </a:cubicBezTo>
                    <a:cubicBezTo>
                      <a:pt x="21503" y="15623"/>
                      <a:pt x="22555" y="16060"/>
                      <a:pt x="23057" y="16207"/>
                    </a:cubicBezTo>
                    <a:cubicBezTo>
                      <a:pt x="23081" y="16279"/>
                      <a:pt x="23137" y="16340"/>
                      <a:pt x="23219" y="16364"/>
                    </a:cubicBezTo>
                    <a:lnTo>
                      <a:pt x="23222" y="16364"/>
                    </a:lnTo>
                    <a:cubicBezTo>
                      <a:pt x="23244" y="16371"/>
                      <a:pt x="23266" y="16374"/>
                      <a:pt x="23289" y="16374"/>
                    </a:cubicBezTo>
                    <a:cubicBezTo>
                      <a:pt x="23315" y="16374"/>
                      <a:pt x="23341" y="16370"/>
                      <a:pt x="23366" y="16361"/>
                    </a:cubicBezTo>
                    <a:cubicBezTo>
                      <a:pt x="23629" y="16275"/>
                      <a:pt x="24556" y="15963"/>
                      <a:pt x="25174" y="15655"/>
                    </a:cubicBezTo>
                    <a:cubicBezTo>
                      <a:pt x="25348" y="15567"/>
                      <a:pt x="25352" y="15317"/>
                      <a:pt x="25180" y="15225"/>
                    </a:cubicBezTo>
                    <a:cubicBezTo>
                      <a:pt x="24915" y="15085"/>
                      <a:pt x="24495" y="14921"/>
                      <a:pt x="23909" y="14863"/>
                    </a:cubicBezTo>
                    <a:cubicBezTo>
                      <a:pt x="23900" y="14862"/>
                      <a:pt x="23891" y="14862"/>
                      <a:pt x="23882" y="14862"/>
                    </a:cubicBezTo>
                    <a:cubicBezTo>
                      <a:pt x="23803" y="14862"/>
                      <a:pt x="23727" y="14901"/>
                      <a:pt x="23681" y="14968"/>
                    </a:cubicBezTo>
                    <a:cubicBezTo>
                      <a:pt x="23212" y="14746"/>
                      <a:pt x="22327" y="14361"/>
                      <a:pt x="22272" y="14347"/>
                    </a:cubicBezTo>
                    <a:cubicBezTo>
                      <a:pt x="22272" y="14347"/>
                      <a:pt x="22271" y="14347"/>
                      <a:pt x="22271" y="14347"/>
                    </a:cubicBezTo>
                    <a:cubicBezTo>
                      <a:pt x="22244" y="14347"/>
                      <a:pt x="22150" y="14488"/>
                      <a:pt x="22039" y="14675"/>
                    </a:cubicBezTo>
                    <a:cubicBezTo>
                      <a:pt x="21727" y="14562"/>
                      <a:pt x="21396" y="14515"/>
                      <a:pt x="21062" y="14515"/>
                    </a:cubicBezTo>
                    <a:cubicBezTo>
                      <a:pt x="20725" y="14515"/>
                      <a:pt x="20385" y="14563"/>
                      <a:pt x="20063" y="14640"/>
                    </a:cubicBezTo>
                    <a:cubicBezTo>
                      <a:pt x="19049" y="14880"/>
                      <a:pt x="18124" y="15423"/>
                      <a:pt x="17322" y="16077"/>
                    </a:cubicBezTo>
                    <a:cubicBezTo>
                      <a:pt x="14981" y="17984"/>
                      <a:pt x="13740" y="20971"/>
                      <a:pt x="13332" y="23899"/>
                    </a:cubicBezTo>
                    <a:cubicBezTo>
                      <a:pt x="13239" y="24565"/>
                      <a:pt x="13103" y="25263"/>
                      <a:pt x="12846" y="25915"/>
                    </a:cubicBezTo>
                    <a:cubicBezTo>
                      <a:pt x="12668" y="26370"/>
                      <a:pt x="12306" y="27006"/>
                      <a:pt x="12015" y="27376"/>
                    </a:cubicBezTo>
                    <a:cubicBezTo>
                      <a:pt x="11318" y="28263"/>
                      <a:pt x="10484" y="28863"/>
                      <a:pt x="9445" y="29310"/>
                    </a:cubicBezTo>
                    <a:cubicBezTo>
                      <a:pt x="9439" y="29313"/>
                      <a:pt x="9435" y="29314"/>
                      <a:pt x="9431" y="29316"/>
                    </a:cubicBezTo>
                    <a:cubicBezTo>
                      <a:pt x="9425" y="29318"/>
                      <a:pt x="9418" y="29321"/>
                      <a:pt x="9407" y="29326"/>
                    </a:cubicBezTo>
                    <a:cubicBezTo>
                      <a:pt x="9376" y="29338"/>
                      <a:pt x="9344" y="29351"/>
                      <a:pt x="9313" y="29364"/>
                    </a:cubicBezTo>
                    <a:cubicBezTo>
                      <a:pt x="9251" y="29388"/>
                      <a:pt x="9188" y="29412"/>
                      <a:pt x="9124" y="29434"/>
                    </a:cubicBezTo>
                    <a:cubicBezTo>
                      <a:pt x="8987" y="29485"/>
                      <a:pt x="8848" y="29532"/>
                      <a:pt x="8708" y="29574"/>
                    </a:cubicBezTo>
                    <a:cubicBezTo>
                      <a:pt x="8451" y="29653"/>
                      <a:pt x="8190" y="29720"/>
                      <a:pt x="7925" y="29775"/>
                    </a:cubicBezTo>
                    <a:cubicBezTo>
                      <a:pt x="7374" y="29891"/>
                      <a:pt x="6953" y="29939"/>
                      <a:pt x="6363" y="29957"/>
                    </a:cubicBezTo>
                    <a:cubicBezTo>
                      <a:pt x="6262" y="29960"/>
                      <a:pt x="6161" y="29962"/>
                      <a:pt x="6059" y="29962"/>
                    </a:cubicBezTo>
                    <a:cubicBezTo>
                      <a:pt x="5639" y="29962"/>
                      <a:pt x="5218" y="29936"/>
                      <a:pt x="4800" y="29881"/>
                    </a:cubicBezTo>
                    <a:cubicBezTo>
                      <a:pt x="4803" y="29881"/>
                      <a:pt x="4704" y="29867"/>
                      <a:pt x="4686" y="29864"/>
                    </a:cubicBezTo>
                    <a:cubicBezTo>
                      <a:pt x="4623" y="29854"/>
                      <a:pt x="4561" y="29844"/>
                      <a:pt x="4500" y="29833"/>
                    </a:cubicBezTo>
                    <a:cubicBezTo>
                      <a:pt x="4368" y="29810"/>
                      <a:pt x="4236" y="29785"/>
                      <a:pt x="4106" y="29755"/>
                    </a:cubicBezTo>
                    <a:cubicBezTo>
                      <a:pt x="3872" y="29704"/>
                      <a:pt x="3640" y="29644"/>
                      <a:pt x="3411" y="29571"/>
                    </a:cubicBezTo>
                    <a:cubicBezTo>
                      <a:pt x="3300" y="29536"/>
                      <a:pt x="3192" y="29499"/>
                      <a:pt x="3083" y="29460"/>
                    </a:cubicBezTo>
                    <a:cubicBezTo>
                      <a:pt x="3029" y="29440"/>
                      <a:pt x="2975" y="29420"/>
                      <a:pt x="2923" y="29399"/>
                    </a:cubicBezTo>
                    <a:cubicBezTo>
                      <a:pt x="2896" y="29389"/>
                      <a:pt x="2871" y="29379"/>
                      <a:pt x="2845" y="29368"/>
                    </a:cubicBezTo>
                    <a:cubicBezTo>
                      <a:pt x="2833" y="29364"/>
                      <a:pt x="2824" y="29359"/>
                      <a:pt x="2817" y="29358"/>
                    </a:cubicBezTo>
                    <a:cubicBezTo>
                      <a:pt x="2816" y="29357"/>
                      <a:pt x="2811" y="29354"/>
                      <a:pt x="2803" y="29351"/>
                    </a:cubicBezTo>
                    <a:cubicBezTo>
                      <a:pt x="2606" y="29265"/>
                      <a:pt x="2413" y="29171"/>
                      <a:pt x="2226" y="29064"/>
                    </a:cubicBezTo>
                    <a:cubicBezTo>
                      <a:pt x="2055" y="28966"/>
                      <a:pt x="1891" y="28860"/>
                      <a:pt x="1733" y="28743"/>
                    </a:cubicBezTo>
                    <a:cubicBezTo>
                      <a:pt x="1729" y="28739"/>
                      <a:pt x="1675" y="28697"/>
                      <a:pt x="1662" y="28687"/>
                    </a:cubicBezTo>
                    <a:cubicBezTo>
                      <a:pt x="1625" y="28656"/>
                      <a:pt x="1590" y="28626"/>
                      <a:pt x="1555" y="28595"/>
                    </a:cubicBezTo>
                    <a:cubicBezTo>
                      <a:pt x="1480" y="28528"/>
                      <a:pt x="1408" y="28459"/>
                      <a:pt x="1340" y="28387"/>
                    </a:cubicBezTo>
                    <a:cubicBezTo>
                      <a:pt x="1289" y="28332"/>
                      <a:pt x="1241" y="28277"/>
                      <a:pt x="1194" y="28219"/>
                    </a:cubicBezTo>
                    <a:lnTo>
                      <a:pt x="1194" y="28219"/>
                    </a:lnTo>
                    <a:cubicBezTo>
                      <a:pt x="1195" y="28219"/>
                      <a:pt x="1195" y="28219"/>
                      <a:pt x="1195" y="28219"/>
                    </a:cubicBezTo>
                    <a:cubicBezTo>
                      <a:pt x="1196" y="28219"/>
                      <a:pt x="1146" y="28153"/>
                      <a:pt x="1134" y="28137"/>
                    </a:cubicBezTo>
                    <a:cubicBezTo>
                      <a:pt x="1107" y="28097"/>
                      <a:pt x="1081" y="28058"/>
                      <a:pt x="1056" y="28017"/>
                    </a:cubicBezTo>
                    <a:cubicBezTo>
                      <a:pt x="1030" y="27976"/>
                      <a:pt x="1008" y="27935"/>
                      <a:pt x="985" y="27892"/>
                    </a:cubicBezTo>
                    <a:cubicBezTo>
                      <a:pt x="975" y="27871"/>
                      <a:pt x="946" y="27795"/>
                      <a:pt x="944" y="27795"/>
                    </a:cubicBezTo>
                    <a:cubicBezTo>
                      <a:pt x="944" y="27795"/>
                      <a:pt x="944" y="27795"/>
                      <a:pt x="944" y="27795"/>
                    </a:cubicBezTo>
                    <a:cubicBezTo>
                      <a:pt x="926" y="27730"/>
                      <a:pt x="909" y="27665"/>
                      <a:pt x="889" y="27600"/>
                    </a:cubicBezTo>
                    <a:cubicBezTo>
                      <a:pt x="888" y="27586"/>
                      <a:pt x="885" y="27571"/>
                      <a:pt x="885" y="27559"/>
                    </a:cubicBezTo>
                    <a:cubicBezTo>
                      <a:pt x="885" y="27529"/>
                      <a:pt x="886" y="27499"/>
                      <a:pt x="886" y="27470"/>
                    </a:cubicBezTo>
                    <a:cubicBezTo>
                      <a:pt x="885" y="27464"/>
                      <a:pt x="885" y="27458"/>
                      <a:pt x="885" y="27453"/>
                    </a:cubicBezTo>
                    <a:cubicBezTo>
                      <a:pt x="886" y="27451"/>
                      <a:pt x="886" y="27448"/>
                      <a:pt x="888" y="27447"/>
                    </a:cubicBezTo>
                    <a:cubicBezTo>
                      <a:pt x="898" y="27409"/>
                      <a:pt x="907" y="27369"/>
                      <a:pt x="917" y="27331"/>
                    </a:cubicBezTo>
                    <a:cubicBezTo>
                      <a:pt x="919" y="27324"/>
                      <a:pt x="920" y="27317"/>
                      <a:pt x="922" y="27313"/>
                    </a:cubicBezTo>
                    <a:cubicBezTo>
                      <a:pt x="923" y="27311"/>
                      <a:pt x="924" y="27309"/>
                      <a:pt x="926" y="27306"/>
                    </a:cubicBezTo>
                    <a:cubicBezTo>
                      <a:pt x="944" y="27275"/>
                      <a:pt x="958" y="27242"/>
                      <a:pt x="977" y="27212"/>
                    </a:cubicBezTo>
                    <a:cubicBezTo>
                      <a:pt x="993" y="27186"/>
                      <a:pt x="1012" y="27162"/>
                      <a:pt x="1029" y="27137"/>
                    </a:cubicBezTo>
                    <a:lnTo>
                      <a:pt x="1029" y="27137"/>
                    </a:lnTo>
                    <a:cubicBezTo>
                      <a:pt x="1016" y="27156"/>
                      <a:pt x="1012" y="27164"/>
                      <a:pt x="1013" y="27164"/>
                    </a:cubicBezTo>
                    <a:cubicBezTo>
                      <a:pt x="1015" y="27164"/>
                      <a:pt x="1063" y="27099"/>
                      <a:pt x="1080" y="27081"/>
                    </a:cubicBezTo>
                    <a:cubicBezTo>
                      <a:pt x="1130" y="27026"/>
                      <a:pt x="1186" y="26979"/>
                      <a:pt x="1240" y="26930"/>
                    </a:cubicBezTo>
                    <a:lnTo>
                      <a:pt x="1240" y="26930"/>
                    </a:lnTo>
                    <a:cubicBezTo>
                      <a:pt x="1242" y="26929"/>
                      <a:pt x="1243" y="26928"/>
                      <a:pt x="1244" y="26928"/>
                    </a:cubicBezTo>
                    <a:lnTo>
                      <a:pt x="1244" y="26928"/>
                    </a:lnTo>
                    <a:cubicBezTo>
                      <a:pt x="1246" y="26927"/>
                      <a:pt x="1248" y="26925"/>
                      <a:pt x="1250" y="26923"/>
                    </a:cubicBezTo>
                    <a:lnTo>
                      <a:pt x="1250" y="26923"/>
                    </a:lnTo>
                    <a:cubicBezTo>
                      <a:pt x="1254" y="26921"/>
                      <a:pt x="1257" y="26918"/>
                      <a:pt x="1261" y="26914"/>
                    </a:cubicBezTo>
                    <a:cubicBezTo>
                      <a:pt x="1271" y="26907"/>
                      <a:pt x="1281" y="26899"/>
                      <a:pt x="1281" y="26899"/>
                    </a:cubicBezTo>
                    <a:lnTo>
                      <a:pt x="1281" y="26899"/>
                    </a:lnTo>
                    <a:cubicBezTo>
                      <a:pt x="1281" y="26899"/>
                      <a:pt x="1278" y="26902"/>
                      <a:pt x="1271" y="26907"/>
                    </a:cubicBezTo>
                    <a:cubicBezTo>
                      <a:pt x="1278" y="26903"/>
                      <a:pt x="1283" y="26899"/>
                      <a:pt x="1291" y="26894"/>
                    </a:cubicBezTo>
                    <a:cubicBezTo>
                      <a:pt x="1334" y="26863"/>
                      <a:pt x="1378" y="26834"/>
                      <a:pt x="1422" y="26805"/>
                    </a:cubicBezTo>
                    <a:cubicBezTo>
                      <a:pt x="1594" y="26696"/>
                      <a:pt x="1777" y="26605"/>
                      <a:pt x="1962" y="26523"/>
                    </a:cubicBezTo>
                    <a:cubicBezTo>
                      <a:pt x="1977" y="26516"/>
                      <a:pt x="1993" y="26510"/>
                      <a:pt x="2009" y="26503"/>
                    </a:cubicBezTo>
                    <a:cubicBezTo>
                      <a:pt x="2021" y="26497"/>
                      <a:pt x="2048" y="26486"/>
                      <a:pt x="2055" y="26483"/>
                    </a:cubicBezTo>
                    <a:cubicBezTo>
                      <a:pt x="2110" y="26462"/>
                      <a:pt x="2164" y="26441"/>
                      <a:pt x="2218" y="26419"/>
                    </a:cubicBezTo>
                    <a:cubicBezTo>
                      <a:pt x="2342" y="26373"/>
                      <a:pt x="2467" y="26330"/>
                      <a:pt x="2592" y="26289"/>
                    </a:cubicBezTo>
                    <a:cubicBezTo>
                      <a:pt x="2844" y="26206"/>
                      <a:pt x="3098" y="26133"/>
                      <a:pt x="3353" y="26066"/>
                    </a:cubicBezTo>
                    <a:cubicBezTo>
                      <a:pt x="4566" y="25745"/>
                      <a:pt x="5805" y="25535"/>
                      <a:pt x="7038" y="25308"/>
                    </a:cubicBezTo>
                    <a:cubicBezTo>
                      <a:pt x="8229" y="25091"/>
                      <a:pt x="9431" y="24882"/>
                      <a:pt x="10597" y="24545"/>
                    </a:cubicBezTo>
                    <a:cubicBezTo>
                      <a:pt x="11073" y="24408"/>
                      <a:pt x="11557" y="24251"/>
                      <a:pt x="11999" y="24024"/>
                    </a:cubicBezTo>
                    <a:cubicBezTo>
                      <a:pt x="12299" y="23868"/>
                      <a:pt x="12533" y="23624"/>
                      <a:pt x="12730" y="23354"/>
                    </a:cubicBezTo>
                    <a:cubicBezTo>
                      <a:pt x="13202" y="22708"/>
                      <a:pt x="13428" y="21875"/>
                      <a:pt x="13589" y="21102"/>
                    </a:cubicBezTo>
                    <a:cubicBezTo>
                      <a:pt x="13808" y="20050"/>
                      <a:pt x="13909" y="18973"/>
                      <a:pt x="13967" y="17902"/>
                    </a:cubicBezTo>
                    <a:cubicBezTo>
                      <a:pt x="14092" y="15539"/>
                      <a:pt x="14002" y="13163"/>
                      <a:pt x="13841" y="10804"/>
                    </a:cubicBezTo>
                    <a:cubicBezTo>
                      <a:pt x="13790" y="10046"/>
                      <a:pt x="13730" y="9290"/>
                      <a:pt x="13661" y="8535"/>
                    </a:cubicBezTo>
                    <a:lnTo>
                      <a:pt x="14015" y="8535"/>
                    </a:lnTo>
                    <a:cubicBezTo>
                      <a:pt x="14060" y="8535"/>
                      <a:pt x="14097" y="8498"/>
                      <a:pt x="14097" y="8453"/>
                    </a:cubicBezTo>
                    <a:lnTo>
                      <a:pt x="14097" y="81"/>
                    </a:lnTo>
                    <a:cubicBezTo>
                      <a:pt x="14097" y="36"/>
                      <a:pt x="14060" y="0"/>
                      <a:pt x="1401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01" name="Google Shape;901;p27"/>
            <p:cNvSpPr/>
            <p:nvPr/>
          </p:nvSpPr>
          <p:spPr>
            <a:xfrm>
              <a:off x="4796238" y="1352303"/>
              <a:ext cx="315309" cy="401430"/>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 name="Google Shape;902;p27"/>
            <p:cNvSpPr/>
            <p:nvPr/>
          </p:nvSpPr>
          <p:spPr>
            <a:xfrm flipH="1">
              <a:off x="4286800" y="1169523"/>
              <a:ext cx="232579" cy="296092"/>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 name="Google Shape;903;p27"/>
            <p:cNvSpPr/>
            <p:nvPr/>
          </p:nvSpPr>
          <p:spPr>
            <a:xfrm>
              <a:off x="4524715" y="698423"/>
              <a:ext cx="458114" cy="1021753"/>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04" name="Google Shape;904;p27"/>
          <p:cNvSpPr txBox="1">
            <a:spLocks noGrp="1"/>
          </p:cNvSpPr>
          <p:nvPr>
            <p:ph type="title" idx="2"/>
          </p:nvPr>
        </p:nvSpPr>
        <p:spPr>
          <a:xfrm>
            <a:off x="713250" y="1969635"/>
            <a:ext cx="1356600" cy="951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6200"/>
              <a:buNone/>
            </a:pPr>
            <a:r>
              <a:rPr lang="en-US"/>
              <a:t>06</a:t>
            </a:r>
            <a:endParaRPr/>
          </a:p>
        </p:txBody>
      </p:sp>
      <p:sp>
        <p:nvSpPr>
          <p:cNvPr id="905" name="Google Shape;905;p27"/>
          <p:cNvSpPr/>
          <p:nvPr/>
        </p:nvSpPr>
        <p:spPr>
          <a:xfrm>
            <a:off x="713250" y="3011184"/>
            <a:ext cx="7717500" cy="1719381"/>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27"/>
          <p:cNvSpPr/>
          <p:nvPr/>
        </p:nvSpPr>
        <p:spPr>
          <a:xfrm rot="-5400000">
            <a:off x="6148927" y="216061"/>
            <a:ext cx="4226946" cy="930116"/>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27"/>
          <p:cNvSpPr txBox="1">
            <a:spLocks noGrp="1"/>
          </p:cNvSpPr>
          <p:nvPr>
            <p:ph type="title"/>
          </p:nvPr>
        </p:nvSpPr>
        <p:spPr>
          <a:xfrm>
            <a:off x="713250" y="3965242"/>
            <a:ext cx="7717500" cy="765323"/>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200"/>
              <a:buNone/>
            </a:pPr>
            <a:r>
              <a:rPr lang="en-US" sz="4400">
                <a:solidFill>
                  <a:srgbClr val="1A4568"/>
                </a:solidFill>
              </a:rPr>
              <a:t>Challenges &amp;</a:t>
            </a:r>
            <a:br>
              <a:rPr lang="en-US" sz="4400">
                <a:solidFill>
                  <a:srgbClr val="1A4568"/>
                </a:solidFill>
              </a:rPr>
            </a:br>
            <a:r>
              <a:rPr lang="en-US" sz="4400">
                <a:solidFill>
                  <a:srgbClr val="1A4568"/>
                </a:solidFill>
              </a:rPr>
              <a:t>Conclusions</a:t>
            </a:r>
            <a:br>
              <a:rPr lang="en-US" sz="5400">
                <a:solidFill>
                  <a:srgbClr val="1A4568"/>
                </a:solidFill>
              </a:rPr>
            </a:br>
            <a:r>
              <a:rPr lang="en-US" sz="1400" b="0" i="0" u="none" strike="noStrike" cap="none">
                <a:solidFill>
                  <a:srgbClr val="1A4568"/>
                </a:solidFill>
                <a:latin typeface="Nanum Gothic"/>
                <a:ea typeface="Nanum Gothic"/>
                <a:cs typeface="Nanum Gothic"/>
                <a:sym typeface="Nanum Gothic"/>
              </a:rPr>
              <a:t>Implementation challenges and conclusions</a:t>
            </a:r>
            <a:br>
              <a:rPr lang="en-US" sz="1600" b="0" i="0" u="none" strike="noStrike" cap="none">
                <a:solidFill>
                  <a:srgbClr val="1A4568"/>
                </a:solidFill>
                <a:latin typeface="Nanum Gothic"/>
                <a:ea typeface="Nanum Gothic"/>
                <a:cs typeface="Nanum Gothic"/>
                <a:sym typeface="Nanum Gothic"/>
              </a:rPr>
            </a:br>
            <a:br>
              <a:rPr lang="en-US" sz="1600" b="0" i="0" u="none" strike="noStrike" cap="none">
                <a:solidFill>
                  <a:srgbClr val="1A4568"/>
                </a:solidFill>
                <a:latin typeface="Nanum Gothic"/>
                <a:ea typeface="Nanum Gothic"/>
                <a:cs typeface="Nanum Gothic"/>
                <a:sym typeface="Nanum Gothic"/>
              </a:rPr>
            </a:br>
            <a:endParaRPr/>
          </a:p>
        </p:txBody>
      </p:sp>
      <p:sp>
        <p:nvSpPr>
          <p:cNvPr id="908" name="Google Shape;908;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28"/>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28"/>
          <p:cNvSpPr txBox="1">
            <a:spLocks noGrp="1"/>
          </p:cNvSpPr>
          <p:nvPr>
            <p:ph type="title"/>
          </p:nvPr>
        </p:nvSpPr>
        <p:spPr>
          <a:xfrm>
            <a:off x="527250" y="570934"/>
            <a:ext cx="8089500" cy="60652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Challenges</a:t>
            </a:r>
            <a:endParaRPr>
              <a:solidFill>
                <a:srgbClr val="1A4568"/>
              </a:solidFill>
            </a:endParaRPr>
          </a:p>
        </p:txBody>
      </p:sp>
      <p:sp>
        <p:nvSpPr>
          <p:cNvPr id="915" name="Google Shape;915;p28"/>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28"/>
          <p:cNvSpPr/>
          <p:nvPr/>
        </p:nvSpPr>
        <p:spPr>
          <a:xfrm rot="10800000" flipH="1">
            <a:off x="8252818" y="11774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28"/>
          <p:cNvSpPr/>
          <p:nvPr/>
        </p:nvSpPr>
        <p:spPr>
          <a:xfrm flipH="1">
            <a:off x="-44018" y="3932840"/>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28"/>
          <p:cNvSpPr txBox="1"/>
          <p:nvPr/>
        </p:nvSpPr>
        <p:spPr>
          <a:xfrm>
            <a:off x="1121485" y="1198038"/>
            <a:ext cx="6761180" cy="3170099"/>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A4568"/>
              </a:buClr>
              <a:buSzPts val="2000"/>
              <a:buFont typeface="Arial"/>
              <a:buChar char="•"/>
            </a:pPr>
            <a:r>
              <a:rPr lang="en-US" sz="2000" b="0" i="0" u="none" strike="noStrike" cap="none">
                <a:solidFill>
                  <a:srgbClr val="1A4568"/>
                </a:solidFill>
                <a:latin typeface="Nanum Gothic"/>
                <a:ea typeface="Nanum Gothic"/>
                <a:cs typeface="Nanum Gothic"/>
                <a:sym typeface="Nanum Gothic"/>
              </a:rPr>
              <a:t>Google Maps API: We faced difficulties in integrating the API into our web application.</a:t>
            </a:r>
            <a:endParaRPr/>
          </a:p>
          <a:p>
            <a:pPr marL="285750" marR="0" lvl="0" indent="-158750" algn="l" rtl="0">
              <a:lnSpc>
                <a:spcPct val="100000"/>
              </a:lnSpc>
              <a:spcBef>
                <a:spcPts val="0"/>
              </a:spcBef>
              <a:spcAft>
                <a:spcPts val="0"/>
              </a:spcAft>
              <a:buClr>
                <a:srgbClr val="1A4568"/>
              </a:buClr>
              <a:buSzPts val="2000"/>
              <a:buFont typeface="Arial"/>
              <a:buNone/>
            </a:pPr>
            <a:endParaRPr sz="2000" b="0" i="0" u="none" strike="noStrike" cap="none">
              <a:solidFill>
                <a:srgbClr val="1A4568"/>
              </a:solidFill>
              <a:latin typeface="Nanum Gothic"/>
              <a:ea typeface="Nanum Gothic"/>
              <a:cs typeface="Nanum Gothic"/>
              <a:sym typeface="Nanum Gothic"/>
            </a:endParaRPr>
          </a:p>
          <a:p>
            <a:pPr marL="285750" marR="0" lvl="0" indent="-285750" algn="l" rtl="0">
              <a:lnSpc>
                <a:spcPct val="100000"/>
              </a:lnSpc>
              <a:spcBef>
                <a:spcPts val="0"/>
              </a:spcBef>
              <a:spcAft>
                <a:spcPts val="0"/>
              </a:spcAft>
              <a:buClr>
                <a:srgbClr val="1A4568"/>
              </a:buClr>
              <a:buSzPts val="2000"/>
              <a:buFont typeface="Arial"/>
              <a:buChar char="•"/>
            </a:pPr>
            <a:r>
              <a:rPr lang="en-US" sz="2000" b="0" i="0" u="none" strike="noStrike" cap="none">
                <a:solidFill>
                  <a:srgbClr val="1A4568"/>
                </a:solidFill>
                <a:latin typeface="Nanum Gothic"/>
                <a:ea typeface="Nanum Gothic"/>
                <a:cs typeface="Nanum Gothic"/>
                <a:sym typeface="Nanum Gothic"/>
              </a:rPr>
              <a:t>MongoDB Database: We encountered difficulties in setting up the database, establishing connections, and managing data efficiently. </a:t>
            </a:r>
            <a:endParaRPr/>
          </a:p>
          <a:p>
            <a:pPr marL="285750" marR="0" lvl="0" indent="-158750" algn="l" rtl="0">
              <a:lnSpc>
                <a:spcPct val="100000"/>
              </a:lnSpc>
              <a:spcBef>
                <a:spcPts val="0"/>
              </a:spcBef>
              <a:spcAft>
                <a:spcPts val="0"/>
              </a:spcAft>
              <a:buClr>
                <a:srgbClr val="1A4568"/>
              </a:buClr>
              <a:buSzPts val="2000"/>
              <a:buFont typeface="Arial"/>
              <a:buNone/>
            </a:pPr>
            <a:endParaRPr sz="2000" b="0" i="0" u="none" strike="noStrike" cap="none">
              <a:solidFill>
                <a:srgbClr val="1A4568"/>
              </a:solidFill>
              <a:latin typeface="Nanum Gothic"/>
              <a:ea typeface="Nanum Gothic"/>
              <a:cs typeface="Nanum Gothic"/>
              <a:sym typeface="Nanum Gothic"/>
            </a:endParaRPr>
          </a:p>
          <a:p>
            <a:pPr marL="285750" marR="0" lvl="0" indent="-285750" algn="l" rtl="0">
              <a:lnSpc>
                <a:spcPct val="100000"/>
              </a:lnSpc>
              <a:spcBef>
                <a:spcPts val="0"/>
              </a:spcBef>
              <a:spcAft>
                <a:spcPts val="0"/>
              </a:spcAft>
              <a:buClr>
                <a:srgbClr val="1A4568"/>
              </a:buClr>
              <a:buSzPts val="2000"/>
              <a:buFont typeface="Arial"/>
              <a:buChar char="•"/>
            </a:pPr>
            <a:r>
              <a:rPr lang="en-US" sz="2000" b="0" i="0" u="none" strike="noStrike" cap="none">
                <a:solidFill>
                  <a:srgbClr val="1A4568"/>
                </a:solidFill>
                <a:latin typeface="Nanum Gothic"/>
                <a:ea typeface="Nanum Gothic"/>
                <a:cs typeface="Nanum Gothic"/>
                <a:sym typeface="Nanum Gothic"/>
              </a:rPr>
              <a:t>Choosing the First Frameworks to Develop: Selecting the initial frameworks to develop our web application was a crucial decision</a:t>
            </a:r>
            <a:endParaRPr/>
          </a:p>
        </p:txBody>
      </p:sp>
      <p:sp>
        <p:nvSpPr>
          <p:cNvPr id="919" name="Google Shape;919;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924" name="Google Shape;924;p29"/>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29"/>
          <p:cNvSpPr txBox="1">
            <a:spLocks noGrp="1"/>
          </p:cNvSpPr>
          <p:nvPr>
            <p:ph type="title"/>
          </p:nvPr>
        </p:nvSpPr>
        <p:spPr>
          <a:xfrm>
            <a:off x="527250" y="570934"/>
            <a:ext cx="8089500" cy="606521"/>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Conclusion</a:t>
            </a:r>
            <a:endParaRPr>
              <a:solidFill>
                <a:srgbClr val="1A4568"/>
              </a:solidFill>
            </a:endParaRPr>
          </a:p>
        </p:txBody>
      </p:sp>
      <p:sp>
        <p:nvSpPr>
          <p:cNvPr id="926" name="Google Shape;926;p29"/>
          <p:cNvSpPr/>
          <p:nvPr/>
        </p:nvSpPr>
        <p:spPr>
          <a:xfrm flipH="1">
            <a:off x="-2036244" y="4433037"/>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 name="Google Shape;927;p29"/>
          <p:cNvSpPr/>
          <p:nvPr/>
        </p:nvSpPr>
        <p:spPr>
          <a:xfrm rot="10800000" flipH="1">
            <a:off x="8252818" y="1177455"/>
            <a:ext cx="3228757" cy="710463"/>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 name="Google Shape;928;p29"/>
          <p:cNvSpPr/>
          <p:nvPr/>
        </p:nvSpPr>
        <p:spPr>
          <a:xfrm flipH="1">
            <a:off x="-44018" y="3932840"/>
            <a:ext cx="1836902" cy="43529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29"/>
          <p:cNvSpPr txBox="1"/>
          <p:nvPr/>
        </p:nvSpPr>
        <p:spPr>
          <a:xfrm>
            <a:off x="1137622" y="1198038"/>
            <a:ext cx="6761100" cy="28629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dirty="0">
                <a:solidFill>
                  <a:srgbClr val="1A4568"/>
                </a:solidFill>
                <a:latin typeface="Nanum Gothic"/>
                <a:ea typeface="Nanum Gothic"/>
                <a:cs typeface="Nanum Gothic"/>
                <a:sym typeface="Nanum Gothic"/>
              </a:rPr>
              <a:t>Based on our evaluation and analysis, </a:t>
            </a:r>
            <a:r>
              <a:rPr lang="en-US" sz="1800" b="1" i="0" u="sng" strike="noStrike" cap="none" dirty="0">
                <a:solidFill>
                  <a:srgbClr val="1A4568"/>
                </a:solidFill>
                <a:latin typeface="Nanum Gothic"/>
                <a:ea typeface="Nanum Gothic"/>
                <a:cs typeface="Nanum Gothic"/>
                <a:sym typeface="Nanum Gothic"/>
              </a:rPr>
              <a:t>we concluded that the Preact and Tailwind combination performed better than the React and Bootstrap combination in terms of performance, size, and user experience.</a:t>
            </a:r>
            <a:r>
              <a:rPr lang="en-US" sz="1800" b="0" i="0" u="none" strike="noStrike" cap="none" dirty="0">
                <a:solidFill>
                  <a:srgbClr val="1A4568"/>
                </a:solidFill>
                <a:latin typeface="Nanum Gothic"/>
                <a:ea typeface="Nanum Gothic"/>
                <a:cs typeface="Nanum Gothic"/>
                <a:sym typeface="Nanum Gothic"/>
              </a:rPr>
              <a:t> Preact and Tailwind offered a faster, lighter, and more responsive web application, while maintaining the same functionality and features as React and Bootstrap. Therefore, we recommend Preact and Tailwind as the best fit framework for web application development, especially for projects where performance and efficiency are paramount.</a:t>
            </a:r>
            <a:endParaRPr dirty="0"/>
          </a:p>
        </p:txBody>
      </p:sp>
      <p:sp>
        <p:nvSpPr>
          <p:cNvPr id="930" name="Google Shape;930;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3"/>
          <p:cNvSpPr/>
          <p:nvPr/>
        </p:nvSpPr>
        <p:spPr>
          <a:xfrm>
            <a:off x="3036750" y="1287400"/>
            <a:ext cx="5396100" cy="132654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8" name="Google Shape;158;p3"/>
          <p:cNvGrpSpPr/>
          <p:nvPr/>
        </p:nvGrpSpPr>
        <p:grpSpPr>
          <a:xfrm>
            <a:off x="-533641" y="2362757"/>
            <a:ext cx="5083715" cy="2780837"/>
            <a:chOff x="-481288" y="2168075"/>
            <a:chExt cx="5439455" cy="2975431"/>
          </a:xfrm>
        </p:grpSpPr>
        <p:sp>
          <p:nvSpPr>
            <p:cNvPr id="159" name="Google Shape;159;p3"/>
            <p:cNvSpPr/>
            <p:nvPr/>
          </p:nvSpPr>
          <p:spPr>
            <a:xfrm flipH="1">
              <a:off x="-481288" y="2237993"/>
              <a:ext cx="5439455" cy="2905430"/>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3"/>
            <p:cNvSpPr/>
            <p:nvPr/>
          </p:nvSpPr>
          <p:spPr>
            <a:xfrm flipH="1">
              <a:off x="-330472" y="2925914"/>
              <a:ext cx="5002279" cy="2217592"/>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3"/>
            <p:cNvSpPr/>
            <p:nvPr/>
          </p:nvSpPr>
          <p:spPr>
            <a:xfrm>
              <a:off x="367656" y="2499274"/>
              <a:ext cx="508313" cy="647218"/>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3"/>
            <p:cNvSpPr/>
            <p:nvPr/>
          </p:nvSpPr>
          <p:spPr>
            <a:xfrm>
              <a:off x="1587130" y="2168075"/>
              <a:ext cx="881741" cy="1122649"/>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3" name="Google Shape;163;p3"/>
          <p:cNvSpPr/>
          <p:nvPr/>
        </p:nvSpPr>
        <p:spPr>
          <a:xfrm flipH="1">
            <a:off x="3360327" y="4333453"/>
            <a:ext cx="1279148" cy="303129"/>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3"/>
          <p:cNvSpPr txBox="1">
            <a:spLocks noGrp="1"/>
          </p:cNvSpPr>
          <p:nvPr>
            <p:ph type="title"/>
          </p:nvPr>
        </p:nvSpPr>
        <p:spPr>
          <a:xfrm>
            <a:off x="3036852" y="1950710"/>
            <a:ext cx="5395896" cy="309900"/>
          </a:xfrm>
          <a:prstGeom prst="rect">
            <a:avLst/>
          </a:prstGeom>
          <a:noFill/>
          <a:ln>
            <a:noFill/>
          </a:ln>
        </p:spPr>
        <p:txBody>
          <a:bodyPr spcFirstLastPara="1" wrap="square" lIns="0" tIns="91425" rIns="91425" bIns="91425" anchor="ctr" anchorCtr="0">
            <a:noAutofit/>
          </a:bodyPr>
          <a:lstStyle/>
          <a:p>
            <a:pPr marL="0" lvl="0" indent="0" algn="ctr" rtl="0">
              <a:lnSpc>
                <a:spcPct val="100000"/>
              </a:lnSpc>
              <a:spcBef>
                <a:spcPts val="0"/>
              </a:spcBef>
              <a:spcAft>
                <a:spcPts val="0"/>
              </a:spcAft>
              <a:buSzPts val="3200"/>
              <a:buNone/>
            </a:pPr>
            <a:r>
              <a:rPr lang="en-US">
                <a:solidFill>
                  <a:srgbClr val="1A4568"/>
                </a:solidFill>
              </a:rPr>
              <a:t>Background</a:t>
            </a:r>
            <a:br>
              <a:rPr lang="en-US">
                <a:solidFill>
                  <a:srgbClr val="1A4568"/>
                </a:solidFill>
              </a:rPr>
            </a:br>
            <a:endParaRPr/>
          </a:p>
        </p:txBody>
      </p:sp>
      <p:sp>
        <p:nvSpPr>
          <p:cNvPr id="165" name="Google Shape;165;p3"/>
          <p:cNvSpPr txBox="1">
            <a:spLocks noGrp="1"/>
          </p:cNvSpPr>
          <p:nvPr>
            <p:ph type="title" idx="2"/>
          </p:nvPr>
        </p:nvSpPr>
        <p:spPr>
          <a:xfrm>
            <a:off x="7236246" y="539499"/>
            <a:ext cx="1196400" cy="747900"/>
          </a:xfrm>
          <a:prstGeom prst="rect">
            <a:avLst/>
          </a:prstGeom>
          <a:noFill/>
          <a:ln>
            <a:noFill/>
          </a:ln>
        </p:spPr>
        <p:txBody>
          <a:bodyPr spcFirstLastPara="1" wrap="square" lIns="0" tIns="91425" rIns="91425" bIns="91425" anchor="ctr" anchorCtr="0">
            <a:noAutofit/>
          </a:bodyPr>
          <a:lstStyle/>
          <a:p>
            <a:pPr marL="0" lvl="0" indent="0" algn="r" rtl="0">
              <a:lnSpc>
                <a:spcPct val="100000"/>
              </a:lnSpc>
              <a:spcBef>
                <a:spcPts val="0"/>
              </a:spcBef>
              <a:spcAft>
                <a:spcPts val="0"/>
              </a:spcAft>
              <a:buSzPts val="6200"/>
              <a:buNone/>
            </a:pPr>
            <a:r>
              <a:rPr lang="en-US"/>
              <a:t>01</a:t>
            </a:r>
            <a:endParaRPr/>
          </a:p>
        </p:txBody>
      </p:sp>
      <p:grpSp>
        <p:nvGrpSpPr>
          <p:cNvPr id="166" name="Google Shape;166;p3"/>
          <p:cNvGrpSpPr/>
          <p:nvPr/>
        </p:nvGrpSpPr>
        <p:grpSpPr>
          <a:xfrm flipH="1">
            <a:off x="-1941462" y="2728633"/>
            <a:ext cx="5154289" cy="2414614"/>
            <a:chOff x="713225" y="2253700"/>
            <a:chExt cx="5046298" cy="2364024"/>
          </a:xfrm>
        </p:grpSpPr>
        <p:sp>
          <p:nvSpPr>
            <p:cNvPr id="167" name="Google Shape;167;p3"/>
            <p:cNvSpPr/>
            <p:nvPr/>
          </p:nvSpPr>
          <p:spPr>
            <a:xfrm>
              <a:off x="847107" y="2253700"/>
              <a:ext cx="259413" cy="2346494"/>
            </a:xfrm>
            <a:custGeom>
              <a:avLst/>
              <a:gdLst/>
              <a:ahLst/>
              <a:cxnLst/>
              <a:rect l="l" t="t" r="r" b="b"/>
              <a:pathLst>
                <a:path w="3854" h="34861" extrusionOk="0">
                  <a:moveTo>
                    <a:pt x="0" y="0"/>
                  </a:moveTo>
                  <a:lnTo>
                    <a:pt x="0" y="34860"/>
                  </a:lnTo>
                  <a:lnTo>
                    <a:pt x="3853" y="34860"/>
                  </a:lnTo>
                  <a:lnTo>
                    <a:pt x="3853"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3"/>
            <p:cNvSpPr/>
            <p:nvPr/>
          </p:nvSpPr>
          <p:spPr>
            <a:xfrm>
              <a:off x="1106456" y="2253700"/>
              <a:ext cx="658628" cy="2346494"/>
            </a:xfrm>
            <a:custGeom>
              <a:avLst/>
              <a:gdLst/>
              <a:ahLst/>
              <a:cxnLst/>
              <a:rect l="l" t="t" r="r" b="b"/>
              <a:pathLst>
                <a:path w="9785" h="34861" extrusionOk="0">
                  <a:moveTo>
                    <a:pt x="0" y="0"/>
                  </a:moveTo>
                  <a:lnTo>
                    <a:pt x="0" y="34860"/>
                  </a:lnTo>
                  <a:lnTo>
                    <a:pt x="9784" y="34860"/>
                  </a:lnTo>
                  <a:lnTo>
                    <a:pt x="9784" y="0"/>
                  </a:ln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3"/>
            <p:cNvSpPr/>
            <p:nvPr/>
          </p:nvSpPr>
          <p:spPr>
            <a:xfrm>
              <a:off x="1164074" y="2999235"/>
              <a:ext cx="543326" cy="571462"/>
            </a:xfrm>
            <a:custGeom>
              <a:avLst/>
              <a:gdLst/>
              <a:ahLst/>
              <a:cxnLst/>
              <a:rect l="l" t="t" r="r" b="b"/>
              <a:pathLst>
                <a:path w="8072" h="8490" extrusionOk="0">
                  <a:moveTo>
                    <a:pt x="3734" y="1730"/>
                  </a:moveTo>
                  <a:lnTo>
                    <a:pt x="3734" y="2014"/>
                  </a:lnTo>
                  <a:lnTo>
                    <a:pt x="4339" y="2014"/>
                  </a:lnTo>
                  <a:lnTo>
                    <a:pt x="4339" y="1730"/>
                  </a:lnTo>
                  <a:close/>
                  <a:moveTo>
                    <a:pt x="3549" y="2742"/>
                  </a:moveTo>
                  <a:lnTo>
                    <a:pt x="3549" y="3088"/>
                  </a:lnTo>
                  <a:lnTo>
                    <a:pt x="4524" y="3088"/>
                  </a:lnTo>
                  <a:lnTo>
                    <a:pt x="4524" y="2742"/>
                  </a:lnTo>
                  <a:close/>
                  <a:moveTo>
                    <a:pt x="3549" y="3237"/>
                  </a:moveTo>
                  <a:lnTo>
                    <a:pt x="3549" y="3583"/>
                  </a:lnTo>
                  <a:lnTo>
                    <a:pt x="4524" y="3583"/>
                  </a:lnTo>
                  <a:lnTo>
                    <a:pt x="4524" y="3237"/>
                  </a:lnTo>
                  <a:close/>
                  <a:moveTo>
                    <a:pt x="3549" y="3730"/>
                  </a:moveTo>
                  <a:lnTo>
                    <a:pt x="3549" y="4076"/>
                  </a:lnTo>
                  <a:lnTo>
                    <a:pt x="4524" y="4076"/>
                  </a:lnTo>
                  <a:lnTo>
                    <a:pt x="4524" y="3730"/>
                  </a:lnTo>
                  <a:close/>
                  <a:moveTo>
                    <a:pt x="3549" y="4225"/>
                  </a:moveTo>
                  <a:lnTo>
                    <a:pt x="3549" y="4571"/>
                  </a:lnTo>
                  <a:lnTo>
                    <a:pt x="4524" y="4571"/>
                  </a:lnTo>
                  <a:lnTo>
                    <a:pt x="4524" y="4225"/>
                  </a:lnTo>
                  <a:close/>
                  <a:moveTo>
                    <a:pt x="4716" y="2335"/>
                  </a:moveTo>
                  <a:lnTo>
                    <a:pt x="4716" y="4681"/>
                  </a:lnTo>
                  <a:lnTo>
                    <a:pt x="3358" y="4681"/>
                  </a:lnTo>
                  <a:lnTo>
                    <a:pt x="3358" y="2335"/>
                  </a:lnTo>
                  <a:close/>
                  <a:moveTo>
                    <a:pt x="3184" y="2161"/>
                  </a:moveTo>
                  <a:lnTo>
                    <a:pt x="3184" y="4855"/>
                  </a:lnTo>
                  <a:lnTo>
                    <a:pt x="4890" y="4855"/>
                  </a:lnTo>
                  <a:lnTo>
                    <a:pt x="4890" y="2161"/>
                  </a:lnTo>
                  <a:close/>
                  <a:moveTo>
                    <a:pt x="7006" y="964"/>
                  </a:moveTo>
                  <a:cubicBezTo>
                    <a:pt x="7022" y="964"/>
                    <a:pt x="7034" y="977"/>
                    <a:pt x="7034" y="992"/>
                  </a:cubicBezTo>
                  <a:lnTo>
                    <a:pt x="7034" y="5505"/>
                  </a:lnTo>
                  <a:cubicBezTo>
                    <a:pt x="7034" y="5522"/>
                    <a:pt x="7022" y="5535"/>
                    <a:pt x="7006" y="5535"/>
                  </a:cubicBezTo>
                  <a:lnTo>
                    <a:pt x="1068" y="5535"/>
                  </a:lnTo>
                  <a:cubicBezTo>
                    <a:pt x="1053" y="5535"/>
                    <a:pt x="1038" y="5521"/>
                    <a:pt x="1038" y="5505"/>
                  </a:cubicBezTo>
                  <a:lnTo>
                    <a:pt x="1038" y="992"/>
                  </a:lnTo>
                  <a:cubicBezTo>
                    <a:pt x="1038" y="977"/>
                    <a:pt x="1053" y="964"/>
                    <a:pt x="1068" y="964"/>
                  </a:cubicBezTo>
                  <a:close/>
                  <a:moveTo>
                    <a:pt x="1683" y="6020"/>
                  </a:moveTo>
                  <a:lnTo>
                    <a:pt x="1683" y="6691"/>
                  </a:lnTo>
                  <a:lnTo>
                    <a:pt x="1038" y="6691"/>
                  </a:lnTo>
                  <a:lnTo>
                    <a:pt x="1038" y="6020"/>
                  </a:lnTo>
                  <a:close/>
                  <a:moveTo>
                    <a:pt x="2753" y="6020"/>
                  </a:moveTo>
                  <a:lnTo>
                    <a:pt x="2753" y="6691"/>
                  </a:lnTo>
                  <a:lnTo>
                    <a:pt x="2110" y="6691"/>
                  </a:lnTo>
                  <a:lnTo>
                    <a:pt x="2110" y="6020"/>
                  </a:lnTo>
                  <a:close/>
                  <a:moveTo>
                    <a:pt x="3823" y="6020"/>
                  </a:moveTo>
                  <a:lnTo>
                    <a:pt x="3823" y="6691"/>
                  </a:lnTo>
                  <a:lnTo>
                    <a:pt x="3180" y="6691"/>
                  </a:lnTo>
                  <a:lnTo>
                    <a:pt x="3180" y="6020"/>
                  </a:lnTo>
                  <a:close/>
                  <a:moveTo>
                    <a:pt x="4894" y="6020"/>
                  </a:moveTo>
                  <a:lnTo>
                    <a:pt x="4894" y="6691"/>
                  </a:lnTo>
                  <a:lnTo>
                    <a:pt x="4250" y="6691"/>
                  </a:lnTo>
                  <a:lnTo>
                    <a:pt x="4250" y="6020"/>
                  </a:lnTo>
                  <a:close/>
                  <a:moveTo>
                    <a:pt x="5964" y="6020"/>
                  </a:moveTo>
                  <a:lnTo>
                    <a:pt x="5964" y="6691"/>
                  </a:lnTo>
                  <a:lnTo>
                    <a:pt x="5320" y="6691"/>
                  </a:lnTo>
                  <a:lnTo>
                    <a:pt x="5320" y="6020"/>
                  </a:lnTo>
                  <a:close/>
                  <a:moveTo>
                    <a:pt x="7034" y="6020"/>
                  </a:moveTo>
                  <a:lnTo>
                    <a:pt x="7034" y="6691"/>
                  </a:lnTo>
                  <a:lnTo>
                    <a:pt x="6390" y="6691"/>
                  </a:lnTo>
                  <a:lnTo>
                    <a:pt x="6390" y="6020"/>
                  </a:lnTo>
                  <a:close/>
                  <a:moveTo>
                    <a:pt x="1683" y="7178"/>
                  </a:moveTo>
                  <a:lnTo>
                    <a:pt x="1683" y="7848"/>
                  </a:lnTo>
                  <a:lnTo>
                    <a:pt x="1038" y="7848"/>
                  </a:lnTo>
                  <a:lnTo>
                    <a:pt x="1038" y="7178"/>
                  </a:lnTo>
                  <a:close/>
                  <a:moveTo>
                    <a:pt x="2753" y="7178"/>
                  </a:moveTo>
                  <a:lnTo>
                    <a:pt x="2753" y="7848"/>
                  </a:lnTo>
                  <a:lnTo>
                    <a:pt x="2110" y="7848"/>
                  </a:lnTo>
                  <a:lnTo>
                    <a:pt x="2110" y="7178"/>
                  </a:lnTo>
                  <a:close/>
                  <a:moveTo>
                    <a:pt x="3823" y="7178"/>
                  </a:moveTo>
                  <a:lnTo>
                    <a:pt x="3823" y="7848"/>
                  </a:lnTo>
                  <a:lnTo>
                    <a:pt x="3180" y="7848"/>
                  </a:lnTo>
                  <a:lnTo>
                    <a:pt x="3180" y="7178"/>
                  </a:lnTo>
                  <a:close/>
                  <a:moveTo>
                    <a:pt x="4894" y="7178"/>
                  </a:moveTo>
                  <a:lnTo>
                    <a:pt x="4894" y="7848"/>
                  </a:lnTo>
                  <a:lnTo>
                    <a:pt x="4250" y="7848"/>
                  </a:lnTo>
                  <a:lnTo>
                    <a:pt x="4250" y="7178"/>
                  </a:lnTo>
                  <a:close/>
                  <a:moveTo>
                    <a:pt x="5964" y="7178"/>
                  </a:moveTo>
                  <a:lnTo>
                    <a:pt x="5964" y="7848"/>
                  </a:lnTo>
                  <a:lnTo>
                    <a:pt x="5320" y="7848"/>
                  </a:lnTo>
                  <a:lnTo>
                    <a:pt x="5320" y="7178"/>
                  </a:lnTo>
                  <a:close/>
                  <a:moveTo>
                    <a:pt x="7034" y="7178"/>
                  </a:moveTo>
                  <a:lnTo>
                    <a:pt x="7034" y="7848"/>
                  </a:lnTo>
                  <a:lnTo>
                    <a:pt x="6390" y="7848"/>
                  </a:lnTo>
                  <a:lnTo>
                    <a:pt x="6390" y="7178"/>
                  </a:lnTo>
                  <a:close/>
                  <a:moveTo>
                    <a:pt x="1" y="0"/>
                  </a:moveTo>
                  <a:lnTo>
                    <a:pt x="1" y="8489"/>
                  </a:lnTo>
                  <a:lnTo>
                    <a:pt x="8072" y="8489"/>
                  </a:lnTo>
                  <a:lnTo>
                    <a:pt x="807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3"/>
            <p:cNvSpPr/>
            <p:nvPr/>
          </p:nvSpPr>
          <p:spPr>
            <a:xfrm>
              <a:off x="1094811" y="2253700"/>
              <a:ext cx="434015" cy="2346494"/>
            </a:xfrm>
            <a:custGeom>
              <a:avLst/>
              <a:gdLst/>
              <a:ahLst/>
              <a:cxnLst/>
              <a:rect l="l" t="t" r="r" b="b"/>
              <a:pathLst>
                <a:path w="6448" h="34861" extrusionOk="0">
                  <a:moveTo>
                    <a:pt x="4575" y="2618"/>
                  </a:moveTo>
                  <a:lnTo>
                    <a:pt x="3683" y="5900"/>
                  </a:lnTo>
                  <a:lnTo>
                    <a:pt x="4900" y="5900"/>
                  </a:lnTo>
                  <a:lnTo>
                    <a:pt x="4369" y="8844"/>
                  </a:lnTo>
                  <a:lnTo>
                    <a:pt x="6448" y="4840"/>
                  </a:lnTo>
                  <a:lnTo>
                    <a:pt x="5000" y="4840"/>
                  </a:lnTo>
                  <a:lnTo>
                    <a:pt x="6110" y="2618"/>
                  </a:lnTo>
                  <a:close/>
                  <a:moveTo>
                    <a:pt x="173" y="0"/>
                  </a:moveTo>
                  <a:cubicBezTo>
                    <a:pt x="135" y="1452"/>
                    <a:pt x="118" y="2905"/>
                    <a:pt x="89" y="4358"/>
                  </a:cubicBezTo>
                  <a:lnTo>
                    <a:pt x="41" y="8714"/>
                  </a:lnTo>
                  <a:cubicBezTo>
                    <a:pt x="12" y="11620"/>
                    <a:pt x="15" y="14525"/>
                    <a:pt x="1" y="17430"/>
                  </a:cubicBezTo>
                  <a:cubicBezTo>
                    <a:pt x="14" y="20334"/>
                    <a:pt x="12" y="23240"/>
                    <a:pt x="41" y="26145"/>
                  </a:cubicBezTo>
                  <a:lnTo>
                    <a:pt x="89" y="30503"/>
                  </a:lnTo>
                  <a:cubicBezTo>
                    <a:pt x="117" y="31954"/>
                    <a:pt x="134" y="33407"/>
                    <a:pt x="173" y="34860"/>
                  </a:cubicBezTo>
                  <a:cubicBezTo>
                    <a:pt x="213" y="33407"/>
                    <a:pt x="230" y="31954"/>
                    <a:pt x="260" y="30503"/>
                  </a:cubicBezTo>
                  <a:lnTo>
                    <a:pt x="308" y="26145"/>
                  </a:lnTo>
                  <a:cubicBezTo>
                    <a:pt x="335" y="23240"/>
                    <a:pt x="333" y="20334"/>
                    <a:pt x="347" y="17430"/>
                  </a:cubicBezTo>
                  <a:cubicBezTo>
                    <a:pt x="333" y="14525"/>
                    <a:pt x="336" y="11620"/>
                    <a:pt x="306" y="8714"/>
                  </a:cubicBezTo>
                  <a:lnTo>
                    <a:pt x="258" y="4358"/>
                  </a:lnTo>
                  <a:cubicBezTo>
                    <a:pt x="230" y="2905"/>
                    <a:pt x="213" y="1452"/>
                    <a:pt x="17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3"/>
            <p:cNvSpPr/>
            <p:nvPr/>
          </p:nvSpPr>
          <p:spPr>
            <a:xfrm>
              <a:off x="1327640" y="3682104"/>
              <a:ext cx="1099509" cy="898319"/>
            </a:xfrm>
            <a:custGeom>
              <a:avLst/>
              <a:gdLst/>
              <a:ahLst/>
              <a:cxnLst/>
              <a:rect l="l" t="t" r="r" b="b"/>
              <a:pathLst>
                <a:path w="16335" h="13346" extrusionOk="0">
                  <a:moveTo>
                    <a:pt x="1" y="1"/>
                  </a:moveTo>
                  <a:lnTo>
                    <a:pt x="1" y="2323"/>
                  </a:lnTo>
                  <a:lnTo>
                    <a:pt x="1171" y="2323"/>
                  </a:lnTo>
                  <a:lnTo>
                    <a:pt x="1171" y="9354"/>
                  </a:lnTo>
                  <a:cubicBezTo>
                    <a:pt x="1171" y="11555"/>
                    <a:pt x="2962" y="13345"/>
                    <a:pt x="5163" y="13345"/>
                  </a:cubicBezTo>
                  <a:cubicBezTo>
                    <a:pt x="7363" y="13345"/>
                    <a:pt x="9153" y="11555"/>
                    <a:pt x="9153" y="9354"/>
                  </a:cubicBezTo>
                  <a:lnTo>
                    <a:pt x="9153" y="2828"/>
                  </a:lnTo>
                  <a:cubicBezTo>
                    <a:pt x="9153" y="2149"/>
                    <a:pt x="9706" y="1597"/>
                    <a:pt x="10384" y="1597"/>
                  </a:cubicBezTo>
                  <a:lnTo>
                    <a:pt x="16335" y="1597"/>
                  </a:lnTo>
                  <a:lnTo>
                    <a:pt x="16335" y="727"/>
                  </a:lnTo>
                  <a:lnTo>
                    <a:pt x="10385" y="727"/>
                  </a:lnTo>
                  <a:cubicBezTo>
                    <a:pt x="9226" y="727"/>
                    <a:pt x="8285" y="1670"/>
                    <a:pt x="8285" y="2828"/>
                  </a:cubicBezTo>
                  <a:lnTo>
                    <a:pt x="8285" y="9354"/>
                  </a:lnTo>
                  <a:cubicBezTo>
                    <a:pt x="8285" y="11075"/>
                    <a:pt x="6884" y="12476"/>
                    <a:pt x="5163" y="12476"/>
                  </a:cubicBezTo>
                  <a:cubicBezTo>
                    <a:pt x="3441" y="12476"/>
                    <a:pt x="2040" y="11075"/>
                    <a:pt x="2040" y="9354"/>
                  </a:cubicBezTo>
                  <a:lnTo>
                    <a:pt x="2040" y="2323"/>
                  </a:lnTo>
                  <a:lnTo>
                    <a:pt x="3212" y="2323"/>
                  </a:lnTo>
                  <a:lnTo>
                    <a:pt x="321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3"/>
            <p:cNvSpPr/>
            <p:nvPr/>
          </p:nvSpPr>
          <p:spPr>
            <a:xfrm>
              <a:off x="2121170" y="3810197"/>
              <a:ext cx="3504562" cy="587616"/>
            </a:xfrm>
            <a:custGeom>
              <a:avLst/>
              <a:gdLst/>
              <a:ahLst/>
              <a:cxnLst/>
              <a:rect l="l" t="t" r="r" b="b"/>
              <a:pathLst>
                <a:path w="52066" h="8730" extrusionOk="0">
                  <a:moveTo>
                    <a:pt x="6209" y="0"/>
                  </a:moveTo>
                  <a:lnTo>
                    <a:pt x="346" y="1647"/>
                  </a:lnTo>
                  <a:lnTo>
                    <a:pt x="0" y="7363"/>
                  </a:lnTo>
                  <a:lnTo>
                    <a:pt x="52065" y="8730"/>
                  </a:lnTo>
                  <a:lnTo>
                    <a:pt x="52065" y="8730"/>
                  </a:lnTo>
                  <a:lnTo>
                    <a:pt x="51603" y="5008"/>
                  </a:lnTo>
                  <a:lnTo>
                    <a:pt x="50455" y="2768"/>
                  </a:lnTo>
                  <a:lnTo>
                    <a:pt x="4541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3"/>
            <p:cNvSpPr/>
            <p:nvPr/>
          </p:nvSpPr>
          <p:spPr>
            <a:xfrm>
              <a:off x="2006943" y="2909510"/>
              <a:ext cx="3620941" cy="1488291"/>
            </a:xfrm>
            <a:custGeom>
              <a:avLst/>
              <a:gdLst/>
              <a:ahLst/>
              <a:cxnLst/>
              <a:rect l="l" t="t" r="r" b="b"/>
              <a:pathLst>
                <a:path w="53795" h="22111" extrusionOk="0">
                  <a:moveTo>
                    <a:pt x="21710" y="2597"/>
                  </a:moveTo>
                  <a:cubicBezTo>
                    <a:pt x="24367" y="2597"/>
                    <a:pt x="26988" y="2799"/>
                    <a:pt x="29121" y="3203"/>
                  </a:cubicBezTo>
                  <a:cubicBezTo>
                    <a:pt x="32778" y="3894"/>
                    <a:pt x="37670" y="5969"/>
                    <a:pt x="37670" y="5969"/>
                  </a:cubicBezTo>
                  <a:lnTo>
                    <a:pt x="37670" y="9822"/>
                  </a:lnTo>
                  <a:cubicBezTo>
                    <a:pt x="29775" y="8655"/>
                    <a:pt x="18850" y="7225"/>
                    <a:pt x="12725" y="7225"/>
                  </a:cubicBezTo>
                  <a:cubicBezTo>
                    <a:pt x="12303" y="7225"/>
                    <a:pt x="11904" y="7231"/>
                    <a:pt x="11531" y="7246"/>
                  </a:cubicBezTo>
                  <a:cubicBezTo>
                    <a:pt x="11531" y="7246"/>
                    <a:pt x="11877" y="3400"/>
                    <a:pt x="16126" y="2906"/>
                  </a:cubicBezTo>
                  <a:cubicBezTo>
                    <a:pt x="17896" y="2700"/>
                    <a:pt x="19812" y="2597"/>
                    <a:pt x="21710" y="2597"/>
                  </a:cubicBezTo>
                  <a:close/>
                  <a:moveTo>
                    <a:pt x="40822" y="6211"/>
                  </a:moveTo>
                  <a:cubicBezTo>
                    <a:pt x="45140" y="8502"/>
                    <a:pt x="47108" y="10680"/>
                    <a:pt x="47108" y="10680"/>
                  </a:cubicBezTo>
                  <a:lnTo>
                    <a:pt x="47108" y="11306"/>
                  </a:lnTo>
                  <a:cubicBezTo>
                    <a:pt x="47108" y="11306"/>
                    <a:pt x="44585" y="10878"/>
                    <a:pt x="40822" y="10299"/>
                  </a:cubicBezTo>
                  <a:lnTo>
                    <a:pt x="40822" y="6211"/>
                  </a:lnTo>
                  <a:close/>
                  <a:moveTo>
                    <a:pt x="19761" y="1"/>
                  </a:moveTo>
                  <a:cubicBezTo>
                    <a:pt x="12345" y="1"/>
                    <a:pt x="7248" y="1720"/>
                    <a:pt x="7248" y="1720"/>
                  </a:cubicBezTo>
                  <a:cubicBezTo>
                    <a:pt x="1516" y="6464"/>
                    <a:pt x="2768" y="13052"/>
                    <a:pt x="2768" y="13052"/>
                  </a:cubicBezTo>
                  <a:cubicBezTo>
                    <a:pt x="1" y="16280"/>
                    <a:pt x="1697" y="20744"/>
                    <a:pt x="1697" y="20744"/>
                  </a:cubicBezTo>
                  <a:lnTo>
                    <a:pt x="2065" y="20754"/>
                  </a:lnTo>
                  <a:cubicBezTo>
                    <a:pt x="2046" y="20579"/>
                    <a:pt x="2038" y="20402"/>
                    <a:pt x="2038" y="20224"/>
                  </a:cubicBezTo>
                  <a:cubicBezTo>
                    <a:pt x="2038" y="17331"/>
                    <a:pt x="4383" y="14986"/>
                    <a:pt x="7276" y="14986"/>
                  </a:cubicBezTo>
                  <a:cubicBezTo>
                    <a:pt x="10168" y="14986"/>
                    <a:pt x="12513" y="17331"/>
                    <a:pt x="12513" y="20224"/>
                  </a:cubicBezTo>
                  <a:cubicBezTo>
                    <a:pt x="12513" y="20497"/>
                    <a:pt x="12492" y="20765"/>
                    <a:pt x="12452" y="21027"/>
                  </a:cubicBezTo>
                  <a:lnTo>
                    <a:pt x="42944" y="21827"/>
                  </a:lnTo>
                  <a:cubicBezTo>
                    <a:pt x="42782" y="21322"/>
                    <a:pt x="42693" y="20784"/>
                    <a:pt x="42693" y="20224"/>
                  </a:cubicBezTo>
                  <a:cubicBezTo>
                    <a:pt x="42693" y="17331"/>
                    <a:pt x="45038" y="14986"/>
                    <a:pt x="47932" y="14986"/>
                  </a:cubicBezTo>
                  <a:cubicBezTo>
                    <a:pt x="50824" y="14986"/>
                    <a:pt x="53169" y="17331"/>
                    <a:pt x="53169" y="20224"/>
                  </a:cubicBezTo>
                  <a:cubicBezTo>
                    <a:pt x="53169" y="20880"/>
                    <a:pt x="53047" y="21507"/>
                    <a:pt x="52827" y="22087"/>
                  </a:cubicBezTo>
                  <a:lnTo>
                    <a:pt x="53762" y="22111"/>
                  </a:lnTo>
                  <a:cubicBezTo>
                    <a:pt x="53762" y="22111"/>
                    <a:pt x="53728" y="20859"/>
                    <a:pt x="53762" y="18652"/>
                  </a:cubicBezTo>
                  <a:cubicBezTo>
                    <a:pt x="53795" y="16446"/>
                    <a:pt x="53136" y="16478"/>
                    <a:pt x="51159" y="13777"/>
                  </a:cubicBezTo>
                  <a:cubicBezTo>
                    <a:pt x="49183" y="11076"/>
                    <a:pt x="48162" y="10153"/>
                    <a:pt x="48162" y="10153"/>
                  </a:cubicBezTo>
                  <a:cubicBezTo>
                    <a:pt x="38313" y="1975"/>
                    <a:pt x="27707" y="1"/>
                    <a:pt x="19761" y="1"/>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3"/>
            <p:cNvSpPr/>
            <p:nvPr/>
          </p:nvSpPr>
          <p:spPr>
            <a:xfrm>
              <a:off x="4769859" y="3604966"/>
              <a:ext cx="23626" cy="3769"/>
            </a:xfrm>
            <a:custGeom>
              <a:avLst/>
              <a:gdLst/>
              <a:ahLst/>
              <a:cxnLst/>
              <a:rect l="l" t="t" r="r" b="b"/>
              <a:pathLst>
                <a:path w="351" h="56" extrusionOk="0">
                  <a:moveTo>
                    <a:pt x="1" y="1"/>
                  </a:moveTo>
                  <a:lnTo>
                    <a:pt x="1" y="1"/>
                  </a:lnTo>
                  <a:cubicBezTo>
                    <a:pt x="119" y="19"/>
                    <a:pt x="235" y="37"/>
                    <a:pt x="350" y="56"/>
                  </a:cubicBezTo>
                  <a:cubicBezTo>
                    <a:pt x="236" y="37"/>
                    <a:pt x="119" y="19"/>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3"/>
            <p:cNvSpPr/>
            <p:nvPr/>
          </p:nvSpPr>
          <p:spPr>
            <a:xfrm>
              <a:off x="5175273" y="3670055"/>
              <a:ext cx="2558" cy="538"/>
            </a:xfrm>
            <a:custGeom>
              <a:avLst/>
              <a:gdLst/>
              <a:ahLst/>
              <a:cxnLst/>
              <a:rect l="l" t="t" r="r" b="b"/>
              <a:pathLst>
                <a:path w="38" h="8" extrusionOk="0">
                  <a:moveTo>
                    <a:pt x="38" y="7"/>
                  </a:moveTo>
                  <a:cubicBezTo>
                    <a:pt x="38" y="7"/>
                    <a:pt x="23" y="5"/>
                    <a:pt x="1" y="0"/>
                  </a:cubicBezTo>
                  <a:cubicBezTo>
                    <a:pt x="23" y="5"/>
                    <a:pt x="38" y="7"/>
                    <a:pt x="38" y="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3"/>
            <p:cNvSpPr/>
            <p:nvPr/>
          </p:nvSpPr>
          <p:spPr>
            <a:xfrm>
              <a:off x="5176283" y="3626774"/>
              <a:ext cx="875" cy="875"/>
            </a:xfrm>
            <a:custGeom>
              <a:avLst/>
              <a:gdLst/>
              <a:ahLst/>
              <a:cxnLst/>
              <a:rect l="l" t="t" r="r" b="b"/>
              <a:pathLst>
                <a:path w="13" h="13" extrusionOk="0">
                  <a:moveTo>
                    <a:pt x="0" y="0"/>
                  </a:moveTo>
                  <a:lnTo>
                    <a:pt x="0" y="0"/>
                  </a:lnTo>
                  <a:cubicBezTo>
                    <a:pt x="6" y="6"/>
                    <a:pt x="8" y="10"/>
                    <a:pt x="13" y="13"/>
                  </a:cubicBezTo>
                  <a:cubicBezTo>
                    <a:pt x="8" y="9"/>
                    <a:pt x="6" y="6"/>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3"/>
            <p:cNvSpPr/>
            <p:nvPr/>
          </p:nvSpPr>
          <p:spPr>
            <a:xfrm>
              <a:off x="4905490" y="3626169"/>
              <a:ext cx="45973" cy="7404"/>
            </a:xfrm>
            <a:custGeom>
              <a:avLst/>
              <a:gdLst/>
              <a:ahLst/>
              <a:cxnLst/>
              <a:rect l="l" t="t" r="r" b="b"/>
              <a:pathLst>
                <a:path w="683" h="110" extrusionOk="0">
                  <a:moveTo>
                    <a:pt x="683" y="110"/>
                  </a:moveTo>
                  <a:cubicBezTo>
                    <a:pt x="464" y="74"/>
                    <a:pt x="236" y="39"/>
                    <a:pt x="0" y="1"/>
                  </a:cubicBezTo>
                  <a:cubicBezTo>
                    <a:pt x="236" y="39"/>
                    <a:pt x="464" y="74"/>
                    <a:pt x="683" y="11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3"/>
            <p:cNvSpPr/>
            <p:nvPr/>
          </p:nvSpPr>
          <p:spPr>
            <a:xfrm>
              <a:off x="4855344" y="3618293"/>
              <a:ext cx="21001" cy="3365"/>
            </a:xfrm>
            <a:custGeom>
              <a:avLst/>
              <a:gdLst/>
              <a:ahLst/>
              <a:cxnLst/>
              <a:rect l="l" t="t" r="r" b="b"/>
              <a:pathLst>
                <a:path w="312" h="50" extrusionOk="0">
                  <a:moveTo>
                    <a:pt x="311" y="50"/>
                  </a:moveTo>
                  <a:cubicBezTo>
                    <a:pt x="210" y="34"/>
                    <a:pt x="106" y="17"/>
                    <a:pt x="0" y="0"/>
                  </a:cubicBezTo>
                  <a:cubicBezTo>
                    <a:pt x="106" y="17"/>
                    <a:pt x="210" y="34"/>
                    <a:pt x="311" y="5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3"/>
            <p:cNvSpPr/>
            <p:nvPr/>
          </p:nvSpPr>
          <p:spPr>
            <a:xfrm>
              <a:off x="4880383" y="3622265"/>
              <a:ext cx="20799" cy="3298"/>
            </a:xfrm>
            <a:custGeom>
              <a:avLst/>
              <a:gdLst/>
              <a:ahLst/>
              <a:cxnLst/>
              <a:rect l="l" t="t" r="r" b="b"/>
              <a:pathLst>
                <a:path w="309" h="49" extrusionOk="0">
                  <a:moveTo>
                    <a:pt x="308" y="49"/>
                  </a:moveTo>
                  <a:cubicBezTo>
                    <a:pt x="206" y="33"/>
                    <a:pt x="105" y="16"/>
                    <a:pt x="0" y="1"/>
                  </a:cubicBezTo>
                  <a:cubicBezTo>
                    <a:pt x="105" y="16"/>
                    <a:pt x="206" y="33"/>
                    <a:pt x="308" y="4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3"/>
            <p:cNvSpPr/>
            <p:nvPr/>
          </p:nvSpPr>
          <p:spPr>
            <a:xfrm>
              <a:off x="5168138" y="3618361"/>
              <a:ext cx="3231" cy="3231"/>
            </a:xfrm>
            <a:custGeom>
              <a:avLst/>
              <a:gdLst/>
              <a:ahLst/>
              <a:cxnLst/>
              <a:rect l="l" t="t" r="r" b="b"/>
              <a:pathLst>
                <a:path w="48" h="48" extrusionOk="0">
                  <a:moveTo>
                    <a:pt x="1" y="1"/>
                  </a:moveTo>
                  <a:cubicBezTo>
                    <a:pt x="18" y="18"/>
                    <a:pt x="33" y="33"/>
                    <a:pt x="47" y="48"/>
                  </a:cubicBezTo>
                  <a:cubicBezTo>
                    <a:pt x="33" y="33"/>
                    <a:pt x="18" y="18"/>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3"/>
            <p:cNvSpPr/>
            <p:nvPr/>
          </p:nvSpPr>
          <p:spPr>
            <a:xfrm>
              <a:off x="4955031" y="3634111"/>
              <a:ext cx="18174" cy="2962"/>
            </a:xfrm>
            <a:custGeom>
              <a:avLst/>
              <a:gdLst/>
              <a:ahLst/>
              <a:cxnLst/>
              <a:rect l="l" t="t" r="r" b="b"/>
              <a:pathLst>
                <a:path w="270" h="44" extrusionOk="0">
                  <a:moveTo>
                    <a:pt x="269" y="44"/>
                  </a:moveTo>
                  <a:cubicBezTo>
                    <a:pt x="182" y="30"/>
                    <a:pt x="91" y="14"/>
                    <a:pt x="1" y="0"/>
                  </a:cubicBezTo>
                  <a:cubicBezTo>
                    <a:pt x="91" y="14"/>
                    <a:pt x="182" y="30"/>
                    <a:pt x="269" y="44"/>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3"/>
            <p:cNvSpPr/>
            <p:nvPr/>
          </p:nvSpPr>
          <p:spPr>
            <a:xfrm>
              <a:off x="4754781" y="3327510"/>
              <a:ext cx="26587" cy="14472"/>
            </a:xfrm>
            <a:custGeom>
              <a:avLst/>
              <a:gdLst/>
              <a:ahLst/>
              <a:cxnLst/>
              <a:rect l="l" t="t" r="r" b="b"/>
              <a:pathLst>
                <a:path w="395" h="215" extrusionOk="0">
                  <a:moveTo>
                    <a:pt x="0" y="1"/>
                  </a:moveTo>
                  <a:cubicBezTo>
                    <a:pt x="135" y="72"/>
                    <a:pt x="266" y="144"/>
                    <a:pt x="395" y="214"/>
                  </a:cubicBezTo>
                  <a:cubicBezTo>
                    <a:pt x="266" y="144"/>
                    <a:pt x="135" y="72"/>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3"/>
            <p:cNvSpPr/>
            <p:nvPr/>
          </p:nvSpPr>
          <p:spPr>
            <a:xfrm>
              <a:off x="5174331" y="3624755"/>
              <a:ext cx="1683" cy="1750"/>
            </a:xfrm>
            <a:custGeom>
              <a:avLst/>
              <a:gdLst/>
              <a:ahLst/>
              <a:cxnLst/>
              <a:rect l="l" t="t" r="r" b="b"/>
              <a:pathLst>
                <a:path w="25" h="26" extrusionOk="0">
                  <a:moveTo>
                    <a:pt x="1" y="1"/>
                  </a:moveTo>
                  <a:cubicBezTo>
                    <a:pt x="11" y="10"/>
                    <a:pt x="18" y="19"/>
                    <a:pt x="25" y="26"/>
                  </a:cubicBezTo>
                  <a:cubicBezTo>
                    <a:pt x="18" y="19"/>
                    <a:pt x="11" y="10"/>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3"/>
            <p:cNvSpPr/>
            <p:nvPr/>
          </p:nvSpPr>
          <p:spPr>
            <a:xfrm>
              <a:off x="4781571" y="3341982"/>
              <a:ext cx="376869" cy="266750"/>
            </a:xfrm>
            <a:custGeom>
              <a:avLst/>
              <a:gdLst/>
              <a:ahLst/>
              <a:cxnLst/>
              <a:rect l="l" t="t" r="r" b="b"/>
              <a:pathLst>
                <a:path w="5599" h="3963" extrusionOk="0">
                  <a:moveTo>
                    <a:pt x="1" y="1"/>
                  </a:moveTo>
                  <a:cubicBezTo>
                    <a:pt x="3128" y="1712"/>
                    <a:pt x="4940" y="3322"/>
                    <a:pt x="5598" y="3963"/>
                  </a:cubicBezTo>
                  <a:cubicBezTo>
                    <a:pt x="4940" y="3322"/>
                    <a:pt x="3126" y="1711"/>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3"/>
            <p:cNvSpPr/>
            <p:nvPr/>
          </p:nvSpPr>
          <p:spPr>
            <a:xfrm>
              <a:off x="5163763" y="3613985"/>
              <a:ext cx="3971" cy="3971"/>
            </a:xfrm>
            <a:custGeom>
              <a:avLst/>
              <a:gdLst/>
              <a:ahLst/>
              <a:cxnLst/>
              <a:rect l="l" t="t" r="r" b="b"/>
              <a:pathLst>
                <a:path w="59" h="59" extrusionOk="0">
                  <a:moveTo>
                    <a:pt x="59" y="59"/>
                  </a:moveTo>
                  <a:cubicBezTo>
                    <a:pt x="42" y="40"/>
                    <a:pt x="22" y="22"/>
                    <a:pt x="1" y="1"/>
                  </a:cubicBezTo>
                  <a:cubicBezTo>
                    <a:pt x="22" y="22"/>
                    <a:pt x="42" y="40"/>
                    <a:pt x="59" y="5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3"/>
            <p:cNvSpPr/>
            <p:nvPr/>
          </p:nvSpPr>
          <p:spPr>
            <a:xfrm>
              <a:off x="5158580" y="3608870"/>
              <a:ext cx="4981" cy="4914"/>
            </a:xfrm>
            <a:custGeom>
              <a:avLst/>
              <a:gdLst/>
              <a:ahLst/>
              <a:cxnLst/>
              <a:rect l="l" t="t" r="r" b="b"/>
              <a:pathLst>
                <a:path w="74" h="73" extrusionOk="0">
                  <a:moveTo>
                    <a:pt x="0" y="1"/>
                  </a:moveTo>
                  <a:cubicBezTo>
                    <a:pt x="27" y="26"/>
                    <a:pt x="51" y="50"/>
                    <a:pt x="74" y="73"/>
                  </a:cubicBezTo>
                  <a:cubicBezTo>
                    <a:pt x="51" y="50"/>
                    <a:pt x="27" y="26"/>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3"/>
            <p:cNvSpPr/>
            <p:nvPr/>
          </p:nvSpPr>
          <p:spPr>
            <a:xfrm>
              <a:off x="5171705" y="3621928"/>
              <a:ext cx="2356" cy="2423"/>
            </a:xfrm>
            <a:custGeom>
              <a:avLst/>
              <a:gdLst/>
              <a:ahLst/>
              <a:cxnLst/>
              <a:rect l="l" t="t" r="r" b="b"/>
              <a:pathLst>
                <a:path w="35" h="36" extrusionOk="0">
                  <a:moveTo>
                    <a:pt x="0" y="0"/>
                  </a:moveTo>
                  <a:cubicBezTo>
                    <a:pt x="13" y="14"/>
                    <a:pt x="24" y="26"/>
                    <a:pt x="34" y="35"/>
                  </a:cubicBezTo>
                  <a:cubicBezTo>
                    <a:pt x="24" y="26"/>
                    <a:pt x="13" y="14"/>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3"/>
            <p:cNvSpPr/>
            <p:nvPr/>
          </p:nvSpPr>
          <p:spPr>
            <a:xfrm>
              <a:off x="5141550" y="3664401"/>
              <a:ext cx="7943" cy="1414"/>
            </a:xfrm>
            <a:custGeom>
              <a:avLst/>
              <a:gdLst/>
              <a:ahLst/>
              <a:cxnLst/>
              <a:rect l="l" t="t" r="r" b="b"/>
              <a:pathLst>
                <a:path w="118" h="21" extrusionOk="0">
                  <a:moveTo>
                    <a:pt x="117" y="21"/>
                  </a:moveTo>
                  <a:cubicBezTo>
                    <a:pt x="81" y="15"/>
                    <a:pt x="42" y="8"/>
                    <a:pt x="0" y="1"/>
                  </a:cubicBezTo>
                  <a:cubicBezTo>
                    <a:pt x="42" y="8"/>
                    <a:pt x="81" y="15"/>
                    <a:pt x="117" y="2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3"/>
            <p:cNvSpPr/>
            <p:nvPr/>
          </p:nvSpPr>
          <p:spPr>
            <a:xfrm>
              <a:off x="5152387" y="3666219"/>
              <a:ext cx="3567" cy="673"/>
            </a:xfrm>
            <a:custGeom>
              <a:avLst/>
              <a:gdLst/>
              <a:ahLst/>
              <a:cxnLst/>
              <a:rect l="l" t="t" r="r" b="b"/>
              <a:pathLst>
                <a:path w="53" h="10" extrusionOk="0">
                  <a:moveTo>
                    <a:pt x="53" y="9"/>
                  </a:moveTo>
                  <a:cubicBezTo>
                    <a:pt x="36" y="6"/>
                    <a:pt x="19" y="4"/>
                    <a:pt x="0" y="1"/>
                  </a:cubicBezTo>
                  <a:cubicBezTo>
                    <a:pt x="19" y="4"/>
                    <a:pt x="36" y="6"/>
                    <a:pt x="53" y="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3"/>
            <p:cNvSpPr/>
            <p:nvPr/>
          </p:nvSpPr>
          <p:spPr>
            <a:xfrm>
              <a:off x="4977513" y="3637679"/>
              <a:ext cx="18981" cy="3164"/>
            </a:xfrm>
            <a:custGeom>
              <a:avLst/>
              <a:gdLst/>
              <a:ahLst/>
              <a:cxnLst/>
              <a:rect l="l" t="t" r="r" b="b"/>
              <a:pathLst>
                <a:path w="282" h="47" extrusionOk="0">
                  <a:moveTo>
                    <a:pt x="282" y="46"/>
                  </a:moveTo>
                  <a:cubicBezTo>
                    <a:pt x="190" y="30"/>
                    <a:pt x="96" y="16"/>
                    <a:pt x="0" y="1"/>
                  </a:cubicBezTo>
                  <a:cubicBezTo>
                    <a:pt x="96" y="16"/>
                    <a:pt x="190" y="30"/>
                    <a:pt x="282" y="4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3"/>
            <p:cNvSpPr/>
            <p:nvPr/>
          </p:nvSpPr>
          <p:spPr>
            <a:xfrm>
              <a:off x="5167869" y="3668776"/>
              <a:ext cx="2625" cy="606"/>
            </a:xfrm>
            <a:custGeom>
              <a:avLst/>
              <a:gdLst/>
              <a:ahLst/>
              <a:cxnLst/>
              <a:rect l="l" t="t" r="r" b="b"/>
              <a:pathLst>
                <a:path w="39" h="9" extrusionOk="0">
                  <a:moveTo>
                    <a:pt x="39" y="8"/>
                  </a:moveTo>
                  <a:cubicBezTo>
                    <a:pt x="27" y="7"/>
                    <a:pt x="13" y="4"/>
                    <a:pt x="1" y="1"/>
                  </a:cubicBezTo>
                  <a:cubicBezTo>
                    <a:pt x="13" y="4"/>
                    <a:pt x="27" y="7"/>
                    <a:pt x="39" y="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3"/>
            <p:cNvSpPr/>
            <p:nvPr/>
          </p:nvSpPr>
          <p:spPr>
            <a:xfrm>
              <a:off x="5172984" y="3669651"/>
              <a:ext cx="538" cy="202"/>
            </a:xfrm>
            <a:custGeom>
              <a:avLst/>
              <a:gdLst/>
              <a:ahLst/>
              <a:cxnLst/>
              <a:rect l="l" t="t" r="r" b="b"/>
              <a:pathLst>
                <a:path w="8" h="3" extrusionOk="0">
                  <a:moveTo>
                    <a:pt x="8" y="2"/>
                  </a:moveTo>
                  <a:cubicBezTo>
                    <a:pt x="5" y="2"/>
                    <a:pt x="2" y="2"/>
                    <a:pt x="1" y="1"/>
                  </a:cubicBezTo>
                  <a:cubicBezTo>
                    <a:pt x="2" y="2"/>
                    <a:pt x="5" y="2"/>
                    <a:pt x="8" y="2"/>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3"/>
            <p:cNvSpPr/>
            <p:nvPr/>
          </p:nvSpPr>
          <p:spPr>
            <a:xfrm>
              <a:off x="5119472" y="3660834"/>
              <a:ext cx="9558" cy="1548"/>
            </a:xfrm>
            <a:custGeom>
              <a:avLst/>
              <a:gdLst/>
              <a:ahLst/>
              <a:cxnLst/>
              <a:rect l="l" t="t" r="r" b="b"/>
              <a:pathLst>
                <a:path w="142" h="23" extrusionOk="0">
                  <a:moveTo>
                    <a:pt x="141" y="23"/>
                  </a:moveTo>
                  <a:cubicBezTo>
                    <a:pt x="96" y="16"/>
                    <a:pt x="50" y="7"/>
                    <a:pt x="0" y="0"/>
                  </a:cubicBezTo>
                  <a:cubicBezTo>
                    <a:pt x="50" y="7"/>
                    <a:pt x="96" y="16"/>
                    <a:pt x="141"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3"/>
            <p:cNvSpPr/>
            <p:nvPr/>
          </p:nvSpPr>
          <p:spPr>
            <a:xfrm>
              <a:off x="5160465" y="3667565"/>
              <a:ext cx="67" cy="6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3"/>
            <p:cNvSpPr/>
            <p:nvPr/>
          </p:nvSpPr>
          <p:spPr>
            <a:xfrm>
              <a:off x="5130107" y="3662516"/>
              <a:ext cx="10635" cy="1885"/>
            </a:xfrm>
            <a:custGeom>
              <a:avLst/>
              <a:gdLst/>
              <a:ahLst/>
              <a:cxnLst/>
              <a:rect l="l" t="t" r="r" b="b"/>
              <a:pathLst>
                <a:path w="158" h="28" extrusionOk="0">
                  <a:moveTo>
                    <a:pt x="157" y="28"/>
                  </a:moveTo>
                  <a:cubicBezTo>
                    <a:pt x="108" y="19"/>
                    <a:pt x="56" y="11"/>
                    <a:pt x="0" y="1"/>
                  </a:cubicBezTo>
                  <a:cubicBezTo>
                    <a:pt x="56" y="11"/>
                    <a:pt x="108" y="19"/>
                    <a:pt x="157"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3"/>
            <p:cNvSpPr/>
            <p:nvPr/>
          </p:nvSpPr>
          <p:spPr>
            <a:xfrm>
              <a:off x="5019717" y="3644477"/>
              <a:ext cx="16828" cy="2827"/>
            </a:xfrm>
            <a:custGeom>
              <a:avLst/>
              <a:gdLst/>
              <a:ahLst/>
              <a:cxnLst/>
              <a:rect l="l" t="t" r="r" b="b"/>
              <a:pathLst>
                <a:path w="250" h="42" extrusionOk="0">
                  <a:moveTo>
                    <a:pt x="250" y="41"/>
                  </a:moveTo>
                  <a:cubicBezTo>
                    <a:pt x="169" y="28"/>
                    <a:pt x="86" y="14"/>
                    <a:pt x="1" y="0"/>
                  </a:cubicBezTo>
                  <a:cubicBezTo>
                    <a:pt x="86" y="14"/>
                    <a:pt x="169" y="28"/>
                    <a:pt x="250" y="4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3"/>
            <p:cNvSpPr/>
            <p:nvPr/>
          </p:nvSpPr>
          <p:spPr>
            <a:xfrm>
              <a:off x="4997572" y="3640910"/>
              <a:ext cx="19856" cy="3231"/>
            </a:xfrm>
            <a:custGeom>
              <a:avLst/>
              <a:gdLst/>
              <a:ahLst/>
              <a:cxnLst/>
              <a:rect l="l" t="t" r="r" b="b"/>
              <a:pathLst>
                <a:path w="295" h="48" extrusionOk="0">
                  <a:moveTo>
                    <a:pt x="294" y="47"/>
                  </a:moveTo>
                  <a:cubicBezTo>
                    <a:pt x="200" y="32"/>
                    <a:pt x="101" y="16"/>
                    <a:pt x="0" y="1"/>
                  </a:cubicBezTo>
                  <a:cubicBezTo>
                    <a:pt x="101" y="16"/>
                    <a:pt x="200" y="32"/>
                    <a:pt x="294" y="4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3"/>
            <p:cNvSpPr/>
            <p:nvPr/>
          </p:nvSpPr>
          <p:spPr>
            <a:xfrm>
              <a:off x="5039507" y="3647708"/>
              <a:ext cx="14741" cy="2423"/>
            </a:xfrm>
            <a:custGeom>
              <a:avLst/>
              <a:gdLst/>
              <a:ahLst/>
              <a:cxnLst/>
              <a:rect l="l" t="t" r="r" b="b"/>
              <a:pathLst>
                <a:path w="219" h="36" extrusionOk="0">
                  <a:moveTo>
                    <a:pt x="219" y="36"/>
                  </a:moveTo>
                  <a:cubicBezTo>
                    <a:pt x="148" y="24"/>
                    <a:pt x="74" y="13"/>
                    <a:pt x="1" y="0"/>
                  </a:cubicBezTo>
                  <a:cubicBezTo>
                    <a:pt x="74" y="13"/>
                    <a:pt x="148" y="24"/>
                    <a:pt x="219"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3"/>
            <p:cNvSpPr/>
            <p:nvPr/>
          </p:nvSpPr>
          <p:spPr>
            <a:xfrm>
              <a:off x="5105673" y="3658545"/>
              <a:ext cx="9154" cy="1548"/>
            </a:xfrm>
            <a:custGeom>
              <a:avLst/>
              <a:gdLst/>
              <a:ahLst/>
              <a:cxnLst/>
              <a:rect l="l" t="t" r="r" b="b"/>
              <a:pathLst>
                <a:path w="136" h="23" extrusionOk="0">
                  <a:moveTo>
                    <a:pt x="136" y="23"/>
                  </a:moveTo>
                  <a:cubicBezTo>
                    <a:pt x="92" y="14"/>
                    <a:pt x="47" y="7"/>
                    <a:pt x="0" y="0"/>
                  </a:cubicBezTo>
                  <a:cubicBezTo>
                    <a:pt x="47" y="7"/>
                    <a:pt x="92" y="14"/>
                    <a:pt x="136"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3"/>
            <p:cNvSpPr/>
            <p:nvPr/>
          </p:nvSpPr>
          <p:spPr>
            <a:xfrm>
              <a:off x="5091538" y="3656189"/>
              <a:ext cx="11779" cy="1952"/>
            </a:xfrm>
            <a:custGeom>
              <a:avLst/>
              <a:gdLst/>
              <a:ahLst/>
              <a:cxnLst/>
              <a:rect l="l" t="t" r="r" b="b"/>
              <a:pathLst>
                <a:path w="175" h="29" extrusionOk="0">
                  <a:moveTo>
                    <a:pt x="175" y="28"/>
                  </a:moveTo>
                  <a:cubicBezTo>
                    <a:pt x="118" y="20"/>
                    <a:pt x="60" y="10"/>
                    <a:pt x="1" y="0"/>
                  </a:cubicBezTo>
                  <a:cubicBezTo>
                    <a:pt x="60" y="10"/>
                    <a:pt x="118" y="20"/>
                    <a:pt x="175"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3"/>
            <p:cNvSpPr/>
            <p:nvPr/>
          </p:nvSpPr>
          <p:spPr>
            <a:xfrm>
              <a:off x="5057209" y="3650535"/>
              <a:ext cx="13664" cy="2356"/>
            </a:xfrm>
            <a:custGeom>
              <a:avLst/>
              <a:gdLst/>
              <a:ahLst/>
              <a:cxnLst/>
              <a:rect l="l" t="t" r="r" b="b"/>
              <a:pathLst>
                <a:path w="203" h="35" extrusionOk="0">
                  <a:moveTo>
                    <a:pt x="203" y="35"/>
                  </a:moveTo>
                  <a:cubicBezTo>
                    <a:pt x="138" y="23"/>
                    <a:pt x="70" y="12"/>
                    <a:pt x="1" y="1"/>
                  </a:cubicBezTo>
                  <a:cubicBezTo>
                    <a:pt x="70" y="12"/>
                    <a:pt x="138" y="23"/>
                    <a:pt x="203" y="35"/>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3"/>
            <p:cNvSpPr/>
            <p:nvPr/>
          </p:nvSpPr>
          <p:spPr>
            <a:xfrm>
              <a:off x="5073903" y="3653295"/>
              <a:ext cx="14674" cy="2423"/>
            </a:xfrm>
            <a:custGeom>
              <a:avLst/>
              <a:gdLst/>
              <a:ahLst/>
              <a:cxnLst/>
              <a:rect l="l" t="t" r="r" b="b"/>
              <a:pathLst>
                <a:path w="218" h="36" extrusionOk="0">
                  <a:moveTo>
                    <a:pt x="218" y="36"/>
                  </a:moveTo>
                  <a:cubicBezTo>
                    <a:pt x="149" y="25"/>
                    <a:pt x="75" y="13"/>
                    <a:pt x="0" y="1"/>
                  </a:cubicBezTo>
                  <a:cubicBezTo>
                    <a:pt x="75" y="13"/>
                    <a:pt x="149" y="25"/>
                    <a:pt x="218"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3"/>
            <p:cNvSpPr/>
            <p:nvPr/>
          </p:nvSpPr>
          <p:spPr>
            <a:xfrm>
              <a:off x="5270787" y="3615130"/>
              <a:ext cx="341935" cy="444179"/>
            </a:xfrm>
            <a:custGeom>
              <a:avLst/>
              <a:gdLst/>
              <a:ahLst/>
              <a:cxnLst/>
              <a:rect l="l" t="t" r="r" b="b"/>
              <a:pathLst>
                <a:path w="5080" h="6599" extrusionOk="0">
                  <a:moveTo>
                    <a:pt x="1" y="1"/>
                  </a:moveTo>
                  <a:lnTo>
                    <a:pt x="1" y="1"/>
                  </a:lnTo>
                  <a:cubicBezTo>
                    <a:pt x="446" y="469"/>
                    <a:pt x="1341" y="1478"/>
                    <a:pt x="2670" y="3294"/>
                  </a:cubicBezTo>
                  <a:cubicBezTo>
                    <a:pt x="4027" y="5147"/>
                    <a:pt x="4762" y="5714"/>
                    <a:pt x="5080" y="6599"/>
                  </a:cubicBezTo>
                  <a:cubicBezTo>
                    <a:pt x="4524" y="1899"/>
                    <a:pt x="1" y="1"/>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3"/>
            <p:cNvSpPr/>
            <p:nvPr/>
          </p:nvSpPr>
          <p:spPr>
            <a:xfrm>
              <a:off x="4915452" y="4026466"/>
              <a:ext cx="629820" cy="573818"/>
            </a:xfrm>
            <a:custGeom>
              <a:avLst/>
              <a:gdLst/>
              <a:ahLst/>
              <a:cxnLst/>
              <a:rect l="l" t="t" r="r" b="b"/>
              <a:pathLst>
                <a:path w="9357" h="8525" extrusionOk="0">
                  <a:moveTo>
                    <a:pt x="4678" y="1"/>
                  </a:moveTo>
                  <a:cubicBezTo>
                    <a:pt x="3588" y="1"/>
                    <a:pt x="2497" y="416"/>
                    <a:pt x="1664" y="1248"/>
                  </a:cubicBezTo>
                  <a:cubicBezTo>
                    <a:pt x="1" y="2913"/>
                    <a:pt x="1" y="5612"/>
                    <a:pt x="1664" y="7275"/>
                  </a:cubicBezTo>
                  <a:cubicBezTo>
                    <a:pt x="2497" y="8108"/>
                    <a:pt x="3588" y="8524"/>
                    <a:pt x="4678" y="8524"/>
                  </a:cubicBezTo>
                  <a:cubicBezTo>
                    <a:pt x="5769" y="8524"/>
                    <a:pt x="6860" y="8108"/>
                    <a:pt x="7691" y="7275"/>
                  </a:cubicBezTo>
                  <a:cubicBezTo>
                    <a:pt x="9356" y="5612"/>
                    <a:pt x="9356" y="2913"/>
                    <a:pt x="7691" y="1248"/>
                  </a:cubicBezTo>
                  <a:cubicBezTo>
                    <a:pt x="6860" y="416"/>
                    <a:pt x="5769" y="1"/>
                    <a:pt x="4678" y="1"/>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3"/>
            <p:cNvSpPr/>
            <p:nvPr/>
          </p:nvSpPr>
          <p:spPr>
            <a:xfrm>
              <a:off x="5015342" y="4098152"/>
              <a:ext cx="430313" cy="430246"/>
            </a:xfrm>
            <a:custGeom>
              <a:avLst/>
              <a:gdLst/>
              <a:ahLst/>
              <a:cxnLst/>
              <a:rect l="l" t="t" r="r" b="b"/>
              <a:pathLst>
                <a:path w="6393" h="6392" extrusionOk="0">
                  <a:moveTo>
                    <a:pt x="2703" y="214"/>
                  </a:moveTo>
                  <a:lnTo>
                    <a:pt x="2703" y="1977"/>
                  </a:lnTo>
                  <a:lnTo>
                    <a:pt x="1455" y="729"/>
                  </a:lnTo>
                  <a:cubicBezTo>
                    <a:pt x="1820" y="470"/>
                    <a:pt x="2244" y="291"/>
                    <a:pt x="2703" y="214"/>
                  </a:cubicBezTo>
                  <a:close/>
                  <a:moveTo>
                    <a:pt x="3691" y="214"/>
                  </a:moveTo>
                  <a:cubicBezTo>
                    <a:pt x="4151" y="291"/>
                    <a:pt x="4575" y="470"/>
                    <a:pt x="4939" y="729"/>
                  </a:cubicBezTo>
                  <a:lnTo>
                    <a:pt x="3691" y="1977"/>
                  </a:lnTo>
                  <a:lnTo>
                    <a:pt x="3691" y="214"/>
                  </a:lnTo>
                  <a:close/>
                  <a:moveTo>
                    <a:pt x="751" y="1423"/>
                  </a:moveTo>
                  <a:lnTo>
                    <a:pt x="2005" y="2675"/>
                  </a:lnTo>
                  <a:lnTo>
                    <a:pt x="220" y="2675"/>
                  </a:lnTo>
                  <a:cubicBezTo>
                    <a:pt x="300" y="2213"/>
                    <a:pt x="487" y="1788"/>
                    <a:pt x="751" y="1423"/>
                  </a:cubicBezTo>
                  <a:close/>
                  <a:moveTo>
                    <a:pt x="5642" y="1423"/>
                  </a:moveTo>
                  <a:cubicBezTo>
                    <a:pt x="5908" y="1788"/>
                    <a:pt x="6093" y="2213"/>
                    <a:pt x="6173" y="2675"/>
                  </a:cubicBezTo>
                  <a:lnTo>
                    <a:pt x="4390" y="2675"/>
                  </a:lnTo>
                  <a:lnTo>
                    <a:pt x="5642" y="1423"/>
                  </a:lnTo>
                  <a:close/>
                  <a:moveTo>
                    <a:pt x="3197" y="2812"/>
                  </a:moveTo>
                  <a:cubicBezTo>
                    <a:pt x="2985" y="2812"/>
                    <a:pt x="2814" y="2985"/>
                    <a:pt x="2814" y="3197"/>
                  </a:cubicBezTo>
                  <a:cubicBezTo>
                    <a:pt x="2814" y="3407"/>
                    <a:pt x="2985" y="3580"/>
                    <a:pt x="3197" y="3580"/>
                  </a:cubicBezTo>
                  <a:cubicBezTo>
                    <a:pt x="3409" y="3580"/>
                    <a:pt x="3581" y="3407"/>
                    <a:pt x="3581" y="3197"/>
                  </a:cubicBezTo>
                  <a:cubicBezTo>
                    <a:pt x="3581" y="2985"/>
                    <a:pt x="3409" y="2812"/>
                    <a:pt x="3197" y="2812"/>
                  </a:cubicBezTo>
                  <a:close/>
                  <a:moveTo>
                    <a:pt x="3197" y="2258"/>
                  </a:moveTo>
                  <a:cubicBezTo>
                    <a:pt x="3714" y="2258"/>
                    <a:pt x="4135" y="2678"/>
                    <a:pt x="4135" y="3197"/>
                  </a:cubicBezTo>
                  <a:cubicBezTo>
                    <a:pt x="4135" y="3714"/>
                    <a:pt x="3714" y="4134"/>
                    <a:pt x="3197" y="4134"/>
                  </a:cubicBezTo>
                  <a:cubicBezTo>
                    <a:pt x="2679" y="4134"/>
                    <a:pt x="2258" y="3714"/>
                    <a:pt x="2258" y="3197"/>
                  </a:cubicBezTo>
                  <a:cubicBezTo>
                    <a:pt x="2258" y="2678"/>
                    <a:pt x="2679" y="2258"/>
                    <a:pt x="3197" y="2258"/>
                  </a:cubicBezTo>
                  <a:close/>
                  <a:moveTo>
                    <a:pt x="2004" y="3663"/>
                  </a:moveTo>
                  <a:lnTo>
                    <a:pt x="729" y="4938"/>
                  </a:lnTo>
                  <a:cubicBezTo>
                    <a:pt x="466" y="4566"/>
                    <a:pt x="285" y="4132"/>
                    <a:pt x="211" y="3663"/>
                  </a:cubicBezTo>
                  <a:close/>
                  <a:moveTo>
                    <a:pt x="6183" y="3663"/>
                  </a:moveTo>
                  <a:cubicBezTo>
                    <a:pt x="6110" y="4132"/>
                    <a:pt x="5929" y="4566"/>
                    <a:pt x="5665" y="4938"/>
                  </a:cubicBezTo>
                  <a:lnTo>
                    <a:pt x="4390" y="3663"/>
                  </a:lnTo>
                  <a:close/>
                  <a:moveTo>
                    <a:pt x="2703" y="4363"/>
                  </a:moveTo>
                  <a:lnTo>
                    <a:pt x="2703" y="6178"/>
                  </a:lnTo>
                  <a:cubicBezTo>
                    <a:pt x="2231" y="6100"/>
                    <a:pt x="1796" y="5912"/>
                    <a:pt x="1424" y="5642"/>
                  </a:cubicBezTo>
                  <a:lnTo>
                    <a:pt x="2703" y="4363"/>
                  </a:lnTo>
                  <a:close/>
                  <a:moveTo>
                    <a:pt x="3691" y="4363"/>
                  </a:moveTo>
                  <a:lnTo>
                    <a:pt x="4971" y="5642"/>
                  </a:lnTo>
                  <a:cubicBezTo>
                    <a:pt x="4599" y="5912"/>
                    <a:pt x="4163" y="6100"/>
                    <a:pt x="3691" y="6178"/>
                  </a:cubicBezTo>
                  <a:lnTo>
                    <a:pt x="3691" y="4363"/>
                  </a:lnTo>
                  <a:close/>
                  <a:moveTo>
                    <a:pt x="3197" y="1"/>
                  </a:moveTo>
                  <a:cubicBezTo>
                    <a:pt x="1435" y="1"/>
                    <a:pt x="1" y="1434"/>
                    <a:pt x="1" y="3197"/>
                  </a:cubicBezTo>
                  <a:cubicBezTo>
                    <a:pt x="1" y="4958"/>
                    <a:pt x="1435" y="6391"/>
                    <a:pt x="3197" y="6391"/>
                  </a:cubicBezTo>
                  <a:cubicBezTo>
                    <a:pt x="4959" y="6391"/>
                    <a:pt x="6393" y="4958"/>
                    <a:pt x="6393" y="3197"/>
                  </a:cubicBezTo>
                  <a:cubicBezTo>
                    <a:pt x="6393" y="1434"/>
                    <a:pt x="4959" y="1"/>
                    <a:pt x="3197" y="1"/>
                  </a:cubicBezTo>
                  <a:close/>
                </a:path>
              </a:pathLst>
            </a:custGeom>
            <a:solidFill>
              <a:srgbClr val="DFDF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3"/>
            <p:cNvSpPr/>
            <p:nvPr/>
          </p:nvSpPr>
          <p:spPr>
            <a:xfrm>
              <a:off x="2177442" y="4026399"/>
              <a:ext cx="629820" cy="573818"/>
            </a:xfrm>
            <a:custGeom>
              <a:avLst/>
              <a:gdLst/>
              <a:ahLst/>
              <a:cxnLst/>
              <a:rect l="l" t="t" r="r" b="b"/>
              <a:pathLst>
                <a:path w="9357" h="8525" extrusionOk="0">
                  <a:moveTo>
                    <a:pt x="4679" y="0"/>
                  </a:moveTo>
                  <a:cubicBezTo>
                    <a:pt x="3588" y="0"/>
                    <a:pt x="2498" y="417"/>
                    <a:pt x="1666" y="1249"/>
                  </a:cubicBezTo>
                  <a:cubicBezTo>
                    <a:pt x="1" y="2913"/>
                    <a:pt x="1" y="5611"/>
                    <a:pt x="1666" y="7276"/>
                  </a:cubicBezTo>
                  <a:cubicBezTo>
                    <a:pt x="2498" y="8108"/>
                    <a:pt x="3588" y="8524"/>
                    <a:pt x="4679" y="8524"/>
                  </a:cubicBezTo>
                  <a:cubicBezTo>
                    <a:pt x="5770" y="8524"/>
                    <a:pt x="6860" y="8108"/>
                    <a:pt x="7693" y="7276"/>
                  </a:cubicBezTo>
                  <a:cubicBezTo>
                    <a:pt x="9357" y="5611"/>
                    <a:pt x="9357" y="2913"/>
                    <a:pt x="7693" y="1249"/>
                  </a:cubicBezTo>
                  <a:cubicBezTo>
                    <a:pt x="6860" y="417"/>
                    <a:pt x="5770" y="0"/>
                    <a:pt x="4679" y="0"/>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3"/>
            <p:cNvSpPr/>
            <p:nvPr/>
          </p:nvSpPr>
          <p:spPr>
            <a:xfrm>
              <a:off x="2277331" y="4098152"/>
              <a:ext cx="430313" cy="430246"/>
            </a:xfrm>
            <a:custGeom>
              <a:avLst/>
              <a:gdLst/>
              <a:ahLst/>
              <a:cxnLst/>
              <a:rect l="l" t="t" r="r" b="b"/>
              <a:pathLst>
                <a:path w="6393" h="6392" extrusionOk="0">
                  <a:moveTo>
                    <a:pt x="2704" y="214"/>
                  </a:moveTo>
                  <a:lnTo>
                    <a:pt x="2704" y="1977"/>
                  </a:lnTo>
                  <a:lnTo>
                    <a:pt x="1455" y="729"/>
                  </a:lnTo>
                  <a:cubicBezTo>
                    <a:pt x="1820" y="470"/>
                    <a:pt x="2244" y="291"/>
                    <a:pt x="2704" y="214"/>
                  </a:cubicBezTo>
                  <a:close/>
                  <a:moveTo>
                    <a:pt x="3692" y="214"/>
                  </a:moveTo>
                  <a:cubicBezTo>
                    <a:pt x="4151" y="291"/>
                    <a:pt x="4575" y="470"/>
                    <a:pt x="4940" y="729"/>
                  </a:cubicBezTo>
                  <a:lnTo>
                    <a:pt x="3692" y="1977"/>
                  </a:lnTo>
                  <a:lnTo>
                    <a:pt x="3692" y="214"/>
                  </a:lnTo>
                  <a:close/>
                  <a:moveTo>
                    <a:pt x="752" y="1423"/>
                  </a:moveTo>
                  <a:lnTo>
                    <a:pt x="2005" y="2675"/>
                  </a:lnTo>
                  <a:lnTo>
                    <a:pt x="220" y="2675"/>
                  </a:lnTo>
                  <a:cubicBezTo>
                    <a:pt x="301" y="2213"/>
                    <a:pt x="487" y="1788"/>
                    <a:pt x="752" y="1423"/>
                  </a:cubicBezTo>
                  <a:close/>
                  <a:moveTo>
                    <a:pt x="5642" y="1423"/>
                  </a:moveTo>
                  <a:cubicBezTo>
                    <a:pt x="5908" y="1788"/>
                    <a:pt x="6094" y="2213"/>
                    <a:pt x="6175" y="2675"/>
                  </a:cubicBezTo>
                  <a:lnTo>
                    <a:pt x="4390" y="2675"/>
                  </a:lnTo>
                  <a:lnTo>
                    <a:pt x="5642" y="1423"/>
                  </a:lnTo>
                  <a:close/>
                  <a:moveTo>
                    <a:pt x="3197" y="2812"/>
                  </a:moveTo>
                  <a:cubicBezTo>
                    <a:pt x="2986" y="2812"/>
                    <a:pt x="2814" y="2985"/>
                    <a:pt x="2814" y="3197"/>
                  </a:cubicBezTo>
                  <a:cubicBezTo>
                    <a:pt x="2814" y="3407"/>
                    <a:pt x="2986" y="3580"/>
                    <a:pt x="3197" y="3580"/>
                  </a:cubicBezTo>
                  <a:cubicBezTo>
                    <a:pt x="3409" y="3580"/>
                    <a:pt x="3581" y="3407"/>
                    <a:pt x="3581" y="3197"/>
                  </a:cubicBezTo>
                  <a:cubicBezTo>
                    <a:pt x="3581" y="2985"/>
                    <a:pt x="3409" y="2812"/>
                    <a:pt x="3197" y="2812"/>
                  </a:cubicBezTo>
                  <a:close/>
                  <a:moveTo>
                    <a:pt x="3197" y="2258"/>
                  </a:moveTo>
                  <a:cubicBezTo>
                    <a:pt x="3716" y="2258"/>
                    <a:pt x="4135" y="2678"/>
                    <a:pt x="4135" y="3197"/>
                  </a:cubicBezTo>
                  <a:cubicBezTo>
                    <a:pt x="4135" y="3714"/>
                    <a:pt x="3716" y="4134"/>
                    <a:pt x="3197" y="4134"/>
                  </a:cubicBezTo>
                  <a:cubicBezTo>
                    <a:pt x="2679" y="4134"/>
                    <a:pt x="2258" y="3714"/>
                    <a:pt x="2258" y="3197"/>
                  </a:cubicBezTo>
                  <a:cubicBezTo>
                    <a:pt x="2258" y="2678"/>
                    <a:pt x="2679" y="2258"/>
                    <a:pt x="3197" y="2258"/>
                  </a:cubicBezTo>
                  <a:close/>
                  <a:moveTo>
                    <a:pt x="2005" y="3663"/>
                  </a:moveTo>
                  <a:lnTo>
                    <a:pt x="730" y="4938"/>
                  </a:lnTo>
                  <a:cubicBezTo>
                    <a:pt x="466" y="4566"/>
                    <a:pt x="285" y="4132"/>
                    <a:pt x="212" y="3663"/>
                  </a:cubicBezTo>
                  <a:close/>
                  <a:moveTo>
                    <a:pt x="6183" y="3663"/>
                  </a:moveTo>
                  <a:cubicBezTo>
                    <a:pt x="6110" y="4132"/>
                    <a:pt x="5929" y="4566"/>
                    <a:pt x="5665" y="4938"/>
                  </a:cubicBezTo>
                  <a:lnTo>
                    <a:pt x="4390" y="3663"/>
                  </a:lnTo>
                  <a:close/>
                  <a:moveTo>
                    <a:pt x="2704" y="4363"/>
                  </a:moveTo>
                  <a:lnTo>
                    <a:pt x="2704" y="6178"/>
                  </a:lnTo>
                  <a:cubicBezTo>
                    <a:pt x="2231" y="6100"/>
                    <a:pt x="1796" y="5912"/>
                    <a:pt x="1424" y="5642"/>
                  </a:cubicBezTo>
                  <a:lnTo>
                    <a:pt x="2704" y="4363"/>
                  </a:lnTo>
                  <a:close/>
                  <a:moveTo>
                    <a:pt x="3692" y="4363"/>
                  </a:moveTo>
                  <a:lnTo>
                    <a:pt x="4971" y="5642"/>
                  </a:lnTo>
                  <a:cubicBezTo>
                    <a:pt x="4599" y="5912"/>
                    <a:pt x="4164" y="6100"/>
                    <a:pt x="3692" y="6178"/>
                  </a:cubicBezTo>
                  <a:lnTo>
                    <a:pt x="3692" y="4363"/>
                  </a:lnTo>
                  <a:close/>
                  <a:moveTo>
                    <a:pt x="3197" y="1"/>
                  </a:moveTo>
                  <a:cubicBezTo>
                    <a:pt x="1436" y="1"/>
                    <a:pt x="1" y="1434"/>
                    <a:pt x="1" y="3197"/>
                  </a:cubicBezTo>
                  <a:cubicBezTo>
                    <a:pt x="1" y="4958"/>
                    <a:pt x="1436" y="6391"/>
                    <a:pt x="3197" y="6391"/>
                  </a:cubicBezTo>
                  <a:cubicBezTo>
                    <a:pt x="4959" y="6391"/>
                    <a:pt x="6393" y="4958"/>
                    <a:pt x="6393" y="3197"/>
                  </a:cubicBezTo>
                  <a:cubicBezTo>
                    <a:pt x="6393" y="1434"/>
                    <a:pt x="4959" y="1"/>
                    <a:pt x="3197" y="1"/>
                  </a:cubicBezTo>
                  <a:close/>
                </a:path>
              </a:pathLst>
            </a:custGeom>
            <a:solidFill>
              <a:srgbClr val="DFDFD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3"/>
            <p:cNvSpPr/>
            <p:nvPr/>
          </p:nvSpPr>
          <p:spPr>
            <a:xfrm>
              <a:off x="2220925" y="3040295"/>
              <a:ext cx="268567" cy="395110"/>
            </a:xfrm>
            <a:custGeom>
              <a:avLst/>
              <a:gdLst/>
              <a:ahLst/>
              <a:cxnLst/>
              <a:rect l="l" t="t" r="r" b="b"/>
              <a:pathLst>
                <a:path w="3990" h="5870" extrusionOk="0">
                  <a:moveTo>
                    <a:pt x="3811" y="1"/>
                  </a:moveTo>
                  <a:cubicBezTo>
                    <a:pt x="1670" y="1864"/>
                    <a:pt x="558" y="3984"/>
                    <a:pt x="1" y="5869"/>
                  </a:cubicBezTo>
                  <a:lnTo>
                    <a:pt x="624" y="5573"/>
                  </a:lnTo>
                  <a:cubicBezTo>
                    <a:pt x="1188" y="5304"/>
                    <a:pt x="1674" y="4898"/>
                    <a:pt x="2040" y="4392"/>
                  </a:cubicBezTo>
                  <a:lnTo>
                    <a:pt x="3164" y="2836"/>
                  </a:lnTo>
                  <a:cubicBezTo>
                    <a:pt x="3755" y="2018"/>
                    <a:pt x="3990" y="994"/>
                    <a:pt x="38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3"/>
            <p:cNvSpPr/>
            <p:nvPr/>
          </p:nvSpPr>
          <p:spPr>
            <a:xfrm>
              <a:off x="713225" y="4582521"/>
              <a:ext cx="5046298" cy="35203"/>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
            <p:cNvSpPr/>
            <p:nvPr/>
          </p:nvSpPr>
          <p:spPr>
            <a:xfrm>
              <a:off x="2605136" y="3533885"/>
              <a:ext cx="2346965" cy="844808"/>
            </a:xfrm>
            <a:custGeom>
              <a:avLst/>
              <a:gdLst/>
              <a:ahLst/>
              <a:cxnLst/>
              <a:rect l="l" t="t" r="r" b="b"/>
              <a:pathLst>
                <a:path w="34868" h="12551" extrusionOk="0">
                  <a:moveTo>
                    <a:pt x="0" y="1"/>
                  </a:moveTo>
                  <a:cubicBezTo>
                    <a:pt x="6310" y="6464"/>
                    <a:pt x="5441" y="8785"/>
                    <a:pt x="5441" y="8785"/>
                  </a:cubicBezTo>
                  <a:lnTo>
                    <a:pt x="33794" y="10942"/>
                  </a:lnTo>
                  <a:cubicBezTo>
                    <a:pt x="33249" y="8390"/>
                    <a:pt x="34868" y="3915"/>
                    <a:pt x="34868" y="3915"/>
                  </a:cubicBezTo>
                  <a:cubicBezTo>
                    <a:pt x="17659" y="1253"/>
                    <a:pt x="1" y="1"/>
                    <a:pt x="0" y="1"/>
                  </a:cubicBezTo>
                  <a:close/>
                  <a:moveTo>
                    <a:pt x="3405" y="9441"/>
                  </a:moveTo>
                  <a:lnTo>
                    <a:pt x="3405" y="9441"/>
                  </a:lnTo>
                  <a:cubicBezTo>
                    <a:pt x="3548" y="9919"/>
                    <a:pt x="3626" y="10424"/>
                    <a:pt x="3626" y="10948"/>
                  </a:cubicBezTo>
                  <a:cubicBezTo>
                    <a:pt x="3626" y="11221"/>
                    <a:pt x="3605" y="11488"/>
                    <a:pt x="3565" y="11751"/>
                  </a:cubicBezTo>
                  <a:lnTo>
                    <a:pt x="34058" y="12551"/>
                  </a:lnTo>
                  <a:cubicBezTo>
                    <a:pt x="33975" y="12295"/>
                    <a:pt x="33912" y="12031"/>
                    <a:pt x="33870" y="11758"/>
                  </a:cubicBezTo>
                  <a:cubicBezTo>
                    <a:pt x="25641" y="11618"/>
                    <a:pt x="17409" y="11441"/>
                    <a:pt x="9199" y="10866"/>
                  </a:cubicBezTo>
                  <a:cubicBezTo>
                    <a:pt x="8037" y="10785"/>
                    <a:pt x="6864" y="10685"/>
                    <a:pt x="5736" y="10384"/>
                  </a:cubicBezTo>
                  <a:cubicBezTo>
                    <a:pt x="4914" y="10163"/>
                    <a:pt x="4173" y="9795"/>
                    <a:pt x="3405" y="944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3"/>
            <p:cNvSpPr/>
            <p:nvPr/>
          </p:nvSpPr>
          <p:spPr>
            <a:xfrm>
              <a:off x="2603992" y="2972513"/>
              <a:ext cx="2585512" cy="1303727"/>
            </a:xfrm>
            <a:custGeom>
              <a:avLst/>
              <a:gdLst/>
              <a:ahLst/>
              <a:cxnLst/>
              <a:rect l="l" t="t" r="r" b="b"/>
              <a:pathLst>
                <a:path w="38412" h="19369" extrusionOk="0">
                  <a:moveTo>
                    <a:pt x="12844" y="1662"/>
                  </a:moveTo>
                  <a:cubicBezTo>
                    <a:pt x="13608" y="1662"/>
                    <a:pt x="14368" y="1678"/>
                    <a:pt x="15115" y="1712"/>
                  </a:cubicBezTo>
                  <a:lnTo>
                    <a:pt x="15115" y="6912"/>
                  </a:lnTo>
                  <a:cubicBezTo>
                    <a:pt x="10286" y="6379"/>
                    <a:pt x="6533" y="6112"/>
                    <a:pt x="3880" y="6112"/>
                  </a:cubicBezTo>
                  <a:cubicBezTo>
                    <a:pt x="3454" y="6112"/>
                    <a:pt x="3055" y="6119"/>
                    <a:pt x="2685" y="6133"/>
                  </a:cubicBezTo>
                  <a:cubicBezTo>
                    <a:pt x="2815" y="5374"/>
                    <a:pt x="3554" y="2400"/>
                    <a:pt x="7256" y="1970"/>
                  </a:cubicBezTo>
                  <a:cubicBezTo>
                    <a:pt x="9027" y="1765"/>
                    <a:pt x="10945" y="1662"/>
                    <a:pt x="12844" y="1662"/>
                  </a:cubicBezTo>
                  <a:close/>
                  <a:moveTo>
                    <a:pt x="3633" y="7354"/>
                  </a:moveTo>
                  <a:cubicBezTo>
                    <a:pt x="3612" y="7354"/>
                    <a:pt x="3595" y="7371"/>
                    <a:pt x="3593" y="7392"/>
                  </a:cubicBezTo>
                  <a:lnTo>
                    <a:pt x="3571" y="8171"/>
                  </a:lnTo>
                  <a:cubicBezTo>
                    <a:pt x="3569" y="8192"/>
                    <a:pt x="3586" y="8209"/>
                    <a:pt x="3608" y="8211"/>
                  </a:cubicBezTo>
                  <a:lnTo>
                    <a:pt x="6231" y="8290"/>
                  </a:lnTo>
                  <a:cubicBezTo>
                    <a:pt x="6232" y="8290"/>
                    <a:pt x="6233" y="8290"/>
                    <a:pt x="6233" y="8290"/>
                  </a:cubicBezTo>
                  <a:cubicBezTo>
                    <a:pt x="6253" y="8290"/>
                    <a:pt x="6269" y="8273"/>
                    <a:pt x="6271" y="8253"/>
                  </a:cubicBezTo>
                  <a:lnTo>
                    <a:pt x="6293" y="7473"/>
                  </a:lnTo>
                  <a:cubicBezTo>
                    <a:pt x="6295" y="7453"/>
                    <a:pt x="6278" y="7435"/>
                    <a:pt x="6256" y="7435"/>
                  </a:cubicBezTo>
                  <a:lnTo>
                    <a:pt x="3633" y="7354"/>
                  </a:lnTo>
                  <a:close/>
                  <a:moveTo>
                    <a:pt x="16627" y="1803"/>
                  </a:moveTo>
                  <a:cubicBezTo>
                    <a:pt x="17923" y="1904"/>
                    <a:pt x="19152" y="2059"/>
                    <a:pt x="20251" y="2267"/>
                  </a:cubicBezTo>
                  <a:cubicBezTo>
                    <a:pt x="23908" y="2958"/>
                    <a:pt x="28800" y="5033"/>
                    <a:pt x="28800" y="5033"/>
                  </a:cubicBezTo>
                  <a:lnTo>
                    <a:pt x="28800" y="8711"/>
                  </a:lnTo>
                  <a:cubicBezTo>
                    <a:pt x="26588" y="8385"/>
                    <a:pt x="24144" y="8037"/>
                    <a:pt x="21643" y="7707"/>
                  </a:cubicBezTo>
                  <a:cubicBezTo>
                    <a:pt x="20131" y="7510"/>
                    <a:pt x="18694" y="7329"/>
                    <a:pt x="17331" y="7166"/>
                  </a:cubicBezTo>
                  <a:lnTo>
                    <a:pt x="16627" y="1803"/>
                  </a:lnTo>
                  <a:close/>
                  <a:moveTo>
                    <a:pt x="17378" y="8636"/>
                  </a:moveTo>
                  <a:cubicBezTo>
                    <a:pt x="17343" y="8636"/>
                    <a:pt x="17312" y="8661"/>
                    <a:pt x="17307" y="8698"/>
                  </a:cubicBezTo>
                  <a:lnTo>
                    <a:pt x="17218" y="9406"/>
                  </a:lnTo>
                  <a:cubicBezTo>
                    <a:pt x="17214" y="9446"/>
                    <a:pt x="17240" y="9481"/>
                    <a:pt x="17280" y="9486"/>
                  </a:cubicBezTo>
                  <a:lnTo>
                    <a:pt x="19819" y="9804"/>
                  </a:lnTo>
                  <a:cubicBezTo>
                    <a:pt x="19822" y="9804"/>
                    <a:pt x="19825" y="9804"/>
                    <a:pt x="19829" y="9804"/>
                  </a:cubicBezTo>
                  <a:cubicBezTo>
                    <a:pt x="19864" y="9804"/>
                    <a:pt x="19894" y="9778"/>
                    <a:pt x="19899" y="9741"/>
                  </a:cubicBezTo>
                  <a:lnTo>
                    <a:pt x="19987" y="9033"/>
                  </a:lnTo>
                  <a:cubicBezTo>
                    <a:pt x="19993" y="8994"/>
                    <a:pt x="19964" y="8958"/>
                    <a:pt x="19926" y="8954"/>
                  </a:cubicBezTo>
                  <a:lnTo>
                    <a:pt x="17386" y="8636"/>
                  </a:lnTo>
                  <a:cubicBezTo>
                    <a:pt x="17383" y="8636"/>
                    <a:pt x="17381" y="8636"/>
                    <a:pt x="17378" y="8636"/>
                  </a:cubicBezTo>
                  <a:close/>
                  <a:moveTo>
                    <a:pt x="31952" y="5488"/>
                  </a:moveTo>
                  <a:cubicBezTo>
                    <a:pt x="35794" y="7542"/>
                    <a:pt x="37750" y="9487"/>
                    <a:pt x="38064" y="9814"/>
                  </a:cubicBezTo>
                  <a:lnTo>
                    <a:pt x="38064" y="10164"/>
                  </a:lnTo>
                  <a:cubicBezTo>
                    <a:pt x="37391" y="10052"/>
                    <a:pt x="35098" y="9672"/>
                    <a:pt x="31952" y="9187"/>
                  </a:cubicBezTo>
                  <a:lnTo>
                    <a:pt x="31952" y="5488"/>
                  </a:lnTo>
                  <a:close/>
                  <a:moveTo>
                    <a:pt x="3840" y="6462"/>
                  </a:moveTo>
                  <a:cubicBezTo>
                    <a:pt x="7006" y="6462"/>
                    <a:pt x="11482" y="6849"/>
                    <a:pt x="16161" y="7385"/>
                  </a:cubicBezTo>
                  <a:lnTo>
                    <a:pt x="16148" y="18518"/>
                  </a:lnTo>
                  <a:cubicBezTo>
                    <a:pt x="11869" y="18160"/>
                    <a:pt x="6830" y="16744"/>
                    <a:pt x="3366" y="12595"/>
                  </a:cubicBezTo>
                  <a:cubicBezTo>
                    <a:pt x="1210" y="10013"/>
                    <a:pt x="547" y="7402"/>
                    <a:pt x="406" y="6732"/>
                  </a:cubicBezTo>
                  <a:cubicBezTo>
                    <a:pt x="1200" y="6544"/>
                    <a:pt x="2381" y="6462"/>
                    <a:pt x="3840" y="6462"/>
                  </a:cubicBezTo>
                  <a:close/>
                  <a:moveTo>
                    <a:pt x="16334" y="7405"/>
                  </a:moveTo>
                  <a:cubicBezTo>
                    <a:pt x="22586" y="8124"/>
                    <a:pt x="29176" y="9104"/>
                    <a:pt x="33469" y="9775"/>
                  </a:cubicBezTo>
                  <a:cubicBezTo>
                    <a:pt x="33686" y="15856"/>
                    <a:pt x="32253" y="18211"/>
                    <a:pt x="31623" y="18944"/>
                  </a:cubicBezTo>
                  <a:cubicBezTo>
                    <a:pt x="31482" y="19108"/>
                    <a:pt x="31277" y="19195"/>
                    <a:pt x="31060" y="19195"/>
                  </a:cubicBezTo>
                  <a:cubicBezTo>
                    <a:pt x="31051" y="19195"/>
                    <a:pt x="31043" y="19195"/>
                    <a:pt x="31035" y="19195"/>
                  </a:cubicBezTo>
                  <a:lnTo>
                    <a:pt x="18603" y="18618"/>
                  </a:lnTo>
                  <a:cubicBezTo>
                    <a:pt x="17879" y="18618"/>
                    <a:pt x="17115" y="18593"/>
                    <a:pt x="16322" y="18532"/>
                  </a:cubicBezTo>
                  <a:lnTo>
                    <a:pt x="16334" y="7405"/>
                  </a:lnTo>
                  <a:close/>
                  <a:moveTo>
                    <a:pt x="11164" y="1"/>
                  </a:moveTo>
                  <a:cubicBezTo>
                    <a:pt x="6889" y="1"/>
                    <a:pt x="3779" y="904"/>
                    <a:pt x="1889" y="2701"/>
                  </a:cubicBezTo>
                  <a:cubicBezTo>
                    <a:pt x="0" y="4499"/>
                    <a:pt x="109" y="6509"/>
                    <a:pt x="115" y="6594"/>
                  </a:cubicBezTo>
                  <a:lnTo>
                    <a:pt x="129" y="6801"/>
                  </a:lnTo>
                  <a:lnTo>
                    <a:pt x="238" y="6775"/>
                  </a:lnTo>
                  <a:cubicBezTo>
                    <a:pt x="386" y="7471"/>
                    <a:pt x="1060" y="10102"/>
                    <a:pt x="3226" y="12698"/>
                  </a:cubicBezTo>
                  <a:cubicBezTo>
                    <a:pt x="7427" y="17735"/>
                    <a:pt x="13906" y="18792"/>
                    <a:pt x="18599" y="18792"/>
                  </a:cubicBezTo>
                  <a:lnTo>
                    <a:pt x="31027" y="19367"/>
                  </a:lnTo>
                  <a:cubicBezTo>
                    <a:pt x="31042" y="19369"/>
                    <a:pt x="31057" y="19369"/>
                    <a:pt x="31071" y="19369"/>
                  </a:cubicBezTo>
                  <a:cubicBezTo>
                    <a:pt x="31337" y="19369"/>
                    <a:pt x="31584" y="19257"/>
                    <a:pt x="31754" y="19058"/>
                  </a:cubicBezTo>
                  <a:cubicBezTo>
                    <a:pt x="32397" y="18310"/>
                    <a:pt x="33856" y="15920"/>
                    <a:pt x="33644" y="9804"/>
                  </a:cubicBezTo>
                  <a:lnTo>
                    <a:pt x="33644" y="9804"/>
                  </a:lnTo>
                  <a:cubicBezTo>
                    <a:pt x="36376" y="10232"/>
                    <a:pt x="38134" y="10529"/>
                    <a:pt x="38208" y="10541"/>
                  </a:cubicBezTo>
                  <a:lnTo>
                    <a:pt x="38411" y="10575"/>
                  </a:lnTo>
                  <a:lnTo>
                    <a:pt x="38411" y="9678"/>
                  </a:lnTo>
                  <a:lnTo>
                    <a:pt x="38366" y="9628"/>
                  </a:lnTo>
                  <a:cubicBezTo>
                    <a:pt x="38297" y="9551"/>
                    <a:pt x="36626" y="7722"/>
                    <a:pt x="32979" y="5641"/>
                  </a:cubicBezTo>
                  <a:cubicBezTo>
                    <a:pt x="29621" y="3724"/>
                    <a:pt x="23891" y="1238"/>
                    <a:pt x="15659" y="283"/>
                  </a:cubicBezTo>
                  <a:cubicBezTo>
                    <a:pt x="14041" y="94"/>
                    <a:pt x="12542" y="1"/>
                    <a:pt x="1116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3"/>
            <p:cNvSpPr/>
            <p:nvPr/>
          </p:nvSpPr>
          <p:spPr>
            <a:xfrm>
              <a:off x="4512327" y="3458161"/>
              <a:ext cx="144245" cy="200920"/>
            </a:xfrm>
            <a:custGeom>
              <a:avLst/>
              <a:gdLst/>
              <a:ahLst/>
              <a:cxnLst/>
              <a:rect l="l" t="t" r="r" b="b"/>
              <a:pathLst>
                <a:path w="2143" h="2985" extrusionOk="0">
                  <a:moveTo>
                    <a:pt x="1" y="1"/>
                  </a:moveTo>
                  <a:lnTo>
                    <a:pt x="1" y="2658"/>
                  </a:lnTo>
                  <a:lnTo>
                    <a:pt x="145" y="2658"/>
                  </a:lnTo>
                  <a:cubicBezTo>
                    <a:pt x="318" y="2791"/>
                    <a:pt x="626" y="2984"/>
                    <a:pt x="962" y="2984"/>
                  </a:cubicBezTo>
                  <a:cubicBezTo>
                    <a:pt x="1152" y="2984"/>
                    <a:pt x="1350" y="2922"/>
                    <a:pt x="1539" y="2753"/>
                  </a:cubicBezTo>
                  <a:cubicBezTo>
                    <a:pt x="1574" y="2720"/>
                    <a:pt x="1605" y="2685"/>
                    <a:pt x="1633" y="2647"/>
                  </a:cubicBezTo>
                  <a:cubicBezTo>
                    <a:pt x="1669" y="2630"/>
                    <a:pt x="1693" y="2594"/>
                    <a:pt x="1694" y="2553"/>
                  </a:cubicBezTo>
                  <a:cubicBezTo>
                    <a:pt x="2142" y="1765"/>
                    <a:pt x="1694" y="1"/>
                    <a:pt x="1694" y="1"/>
                  </a:cubicBezTo>
                  <a:lnTo>
                    <a:pt x="1656" y="26"/>
                  </a:lnTo>
                  <a:cubicBezTo>
                    <a:pt x="1636" y="10"/>
                    <a:pt x="1612" y="1"/>
                    <a:pt x="15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3"/>
            <p:cNvSpPr/>
            <p:nvPr/>
          </p:nvSpPr>
          <p:spPr>
            <a:xfrm>
              <a:off x="2634214" y="3190600"/>
              <a:ext cx="1275525" cy="281356"/>
            </a:xfrm>
            <a:custGeom>
              <a:avLst/>
              <a:gdLst/>
              <a:ahLst/>
              <a:cxnLst/>
              <a:rect l="l" t="t" r="r" b="b"/>
              <a:pathLst>
                <a:path w="18950" h="4180" extrusionOk="0">
                  <a:moveTo>
                    <a:pt x="1235" y="1"/>
                  </a:moveTo>
                  <a:cubicBezTo>
                    <a:pt x="1" y="1570"/>
                    <a:pt x="103" y="3109"/>
                    <a:pt x="103" y="3109"/>
                  </a:cubicBezTo>
                  <a:cubicBezTo>
                    <a:pt x="607" y="2982"/>
                    <a:pt x="1279" y="2899"/>
                    <a:pt x="2083" y="2855"/>
                  </a:cubicBezTo>
                  <a:lnTo>
                    <a:pt x="2083" y="1438"/>
                  </a:lnTo>
                  <a:cubicBezTo>
                    <a:pt x="2082" y="819"/>
                    <a:pt x="1739" y="281"/>
                    <a:pt x="1235" y="1"/>
                  </a:cubicBezTo>
                  <a:close/>
                  <a:moveTo>
                    <a:pt x="16376" y="72"/>
                  </a:moveTo>
                  <a:lnTo>
                    <a:pt x="16882" y="3926"/>
                  </a:lnTo>
                  <a:cubicBezTo>
                    <a:pt x="17553" y="4007"/>
                    <a:pt x="18242" y="4090"/>
                    <a:pt x="18950" y="4179"/>
                  </a:cubicBezTo>
                  <a:lnTo>
                    <a:pt x="18950" y="2705"/>
                  </a:lnTo>
                  <a:cubicBezTo>
                    <a:pt x="18950" y="1270"/>
                    <a:pt x="17804" y="104"/>
                    <a:pt x="16376" y="7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4" name="Google Shape;214;p3"/>
          <p:cNvSpPr txBox="1">
            <a:spLocks noGrp="1"/>
          </p:cNvSpPr>
          <p:nvPr>
            <p:ph type="subTitle" idx="1"/>
          </p:nvPr>
        </p:nvSpPr>
        <p:spPr>
          <a:xfrm>
            <a:off x="3763412" y="2105660"/>
            <a:ext cx="4183800" cy="309900"/>
          </a:xfrm>
          <a:prstGeom prst="rect">
            <a:avLst/>
          </a:prstGeom>
          <a:noFill/>
          <a:ln>
            <a:noFill/>
          </a:ln>
        </p:spPr>
        <p:txBody>
          <a:bodyPr spcFirstLastPara="1" wrap="square" lIns="0" tIns="0" rIns="91425" bIns="91425" anchor="t" anchorCtr="0">
            <a:noAutofit/>
          </a:bodyPr>
          <a:lstStyle/>
          <a:p>
            <a:pPr marL="0" lvl="0" indent="0" algn="ctr" rtl="0">
              <a:lnSpc>
                <a:spcPct val="100000"/>
              </a:lnSpc>
              <a:spcBef>
                <a:spcPts val="0"/>
              </a:spcBef>
              <a:spcAft>
                <a:spcPts val="0"/>
              </a:spcAft>
              <a:buSzPts val="2200"/>
              <a:buNone/>
            </a:pPr>
            <a:r>
              <a:rPr lang="en-US">
                <a:solidFill>
                  <a:srgbClr val="1A4568"/>
                </a:solidFill>
              </a:rPr>
              <a:t>Introduction about the difficulty of choosing framework</a:t>
            </a:r>
            <a:endParaRPr/>
          </a:p>
        </p:txBody>
      </p:sp>
      <p:sp>
        <p:nvSpPr>
          <p:cNvPr id="215" name="Google Shape;215;p3"/>
          <p:cNvSpPr/>
          <p:nvPr/>
        </p:nvSpPr>
        <p:spPr>
          <a:xfrm flipH="1">
            <a:off x="274877" y="1079724"/>
            <a:ext cx="1746824" cy="41395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3"/>
          <p:cNvSpPr/>
          <p:nvPr/>
        </p:nvSpPr>
        <p:spPr>
          <a:xfrm flipH="1">
            <a:off x="7160549" y="3307599"/>
            <a:ext cx="1929351" cy="457204"/>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3"/>
          <p:cNvSpPr/>
          <p:nvPr/>
        </p:nvSpPr>
        <p:spPr>
          <a:xfrm>
            <a:off x="5946477" y="3687601"/>
            <a:ext cx="4226946" cy="930116"/>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934"/>
        <p:cNvGrpSpPr/>
        <p:nvPr/>
      </p:nvGrpSpPr>
      <p:grpSpPr>
        <a:xfrm>
          <a:off x="0" y="0"/>
          <a:ext cx="0" cy="0"/>
          <a:chOff x="0" y="0"/>
          <a:chExt cx="0" cy="0"/>
        </a:xfrm>
      </p:grpSpPr>
      <p:sp>
        <p:nvSpPr>
          <p:cNvPr id="935" name="Google Shape;935;p30"/>
          <p:cNvSpPr/>
          <p:nvPr/>
        </p:nvSpPr>
        <p:spPr>
          <a:xfrm>
            <a:off x="2449680" y="1335906"/>
            <a:ext cx="4297500" cy="1183393"/>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30"/>
          <p:cNvSpPr txBox="1">
            <a:spLocks noGrp="1"/>
          </p:cNvSpPr>
          <p:nvPr>
            <p:ph type="ctrTitle"/>
          </p:nvPr>
        </p:nvSpPr>
        <p:spPr>
          <a:xfrm>
            <a:off x="2649780" y="1267665"/>
            <a:ext cx="3897300" cy="873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THANKS!</a:t>
            </a:r>
            <a:endParaRPr>
              <a:solidFill>
                <a:srgbClr val="1A4568"/>
              </a:solidFill>
            </a:endParaRPr>
          </a:p>
        </p:txBody>
      </p:sp>
      <p:sp>
        <p:nvSpPr>
          <p:cNvPr id="937" name="Google Shape;937;p30"/>
          <p:cNvSpPr txBox="1">
            <a:spLocks noGrp="1"/>
          </p:cNvSpPr>
          <p:nvPr>
            <p:ph type="subTitle" idx="1"/>
          </p:nvPr>
        </p:nvSpPr>
        <p:spPr>
          <a:xfrm>
            <a:off x="2650830" y="2147478"/>
            <a:ext cx="3895200" cy="371824"/>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400"/>
              <a:buNone/>
            </a:pPr>
            <a:r>
              <a:rPr lang="en-US">
                <a:solidFill>
                  <a:srgbClr val="1A4568"/>
                </a:solidFill>
              </a:rPr>
              <a:t>Do you have any questions?</a:t>
            </a:r>
            <a:endParaRPr>
              <a:solidFill>
                <a:srgbClr val="1A4568"/>
              </a:solidFill>
            </a:endParaRPr>
          </a:p>
        </p:txBody>
      </p:sp>
      <p:grpSp>
        <p:nvGrpSpPr>
          <p:cNvPr id="938" name="Google Shape;938;p30"/>
          <p:cNvGrpSpPr/>
          <p:nvPr/>
        </p:nvGrpSpPr>
        <p:grpSpPr>
          <a:xfrm>
            <a:off x="6168158" y="1736950"/>
            <a:ext cx="3240023" cy="1785612"/>
            <a:chOff x="6168158" y="1736950"/>
            <a:chExt cx="3240023" cy="1785612"/>
          </a:xfrm>
        </p:grpSpPr>
        <p:grpSp>
          <p:nvGrpSpPr>
            <p:cNvPr id="939" name="Google Shape;939;p30"/>
            <p:cNvGrpSpPr/>
            <p:nvPr/>
          </p:nvGrpSpPr>
          <p:grpSpPr>
            <a:xfrm rot="5400000">
              <a:off x="7114354" y="1109010"/>
              <a:ext cx="1554810" cy="3032843"/>
              <a:chOff x="7681597" y="-387360"/>
              <a:chExt cx="1692403" cy="3470072"/>
            </a:xfrm>
          </p:grpSpPr>
          <p:sp>
            <p:nvSpPr>
              <p:cNvPr id="940" name="Google Shape;940;p30"/>
              <p:cNvSpPr/>
              <p:nvPr/>
            </p:nvSpPr>
            <p:spPr>
              <a:xfrm rot="-5400000">
                <a:off x="6792550" y="501687"/>
                <a:ext cx="3470072"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 name="Google Shape;941;p30"/>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42" name="Google Shape;942;p30"/>
            <p:cNvSpPr/>
            <p:nvPr/>
          </p:nvSpPr>
          <p:spPr>
            <a:xfrm>
              <a:off x="8510196" y="1883951"/>
              <a:ext cx="316673" cy="403209"/>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30"/>
            <p:cNvSpPr/>
            <p:nvPr/>
          </p:nvSpPr>
          <p:spPr>
            <a:xfrm>
              <a:off x="7871115" y="1736950"/>
              <a:ext cx="384439" cy="489493"/>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30"/>
            <p:cNvSpPr/>
            <p:nvPr/>
          </p:nvSpPr>
          <p:spPr>
            <a:xfrm>
              <a:off x="8766067" y="1943025"/>
              <a:ext cx="222591" cy="283418"/>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45" name="Google Shape;945;p30"/>
            <p:cNvGrpSpPr/>
            <p:nvPr/>
          </p:nvGrpSpPr>
          <p:grpSpPr>
            <a:xfrm flipH="1">
              <a:off x="7967799" y="2220472"/>
              <a:ext cx="726618" cy="1302090"/>
              <a:chOff x="6484504" y="1911584"/>
              <a:chExt cx="1676552" cy="3004360"/>
            </a:xfrm>
          </p:grpSpPr>
          <p:sp>
            <p:nvSpPr>
              <p:cNvPr id="946" name="Google Shape;946;p30"/>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 name="Google Shape;947;p30"/>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30"/>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30"/>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30"/>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30"/>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30"/>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30"/>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30"/>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 name="Google Shape;955;p30"/>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30"/>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30"/>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30"/>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59" name="Google Shape;959;p30"/>
            <p:cNvGrpSpPr/>
            <p:nvPr/>
          </p:nvGrpSpPr>
          <p:grpSpPr>
            <a:xfrm>
              <a:off x="6336692" y="2605078"/>
              <a:ext cx="1852375" cy="788154"/>
              <a:chOff x="1895075" y="2324440"/>
              <a:chExt cx="3410744" cy="1451480"/>
            </a:xfrm>
          </p:grpSpPr>
          <p:sp>
            <p:nvSpPr>
              <p:cNvPr id="960" name="Google Shape;960;p30"/>
              <p:cNvSpPr/>
              <p:nvPr/>
            </p:nvSpPr>
            <p:spPr>
              <a:xfrm>
                <a:off x="2266434" y="3116176"/>
                <a:ext cx="2866084" cy="307734"/>
              </a:xfrm>
              <a:custGeom>
                <a:avLst/>
                <a:gdLst/>
                <a:ahLst/>
                <a:cxnLst/>
                <a:rect l="l" t="t" r="r" b="b"/>
                <a:pathLst>
                  <a:path w="132643" h="14242" extrusionOk="0">
                    <a:moveTo>
                      <a:pt x="117927" y="1"/>
                    </a:moveTo>
                    <a:cubicBezTo>
                      <a:pt x="109481" y="1"/>
                      <a:pt x="105587" y="5361"/>
                      <a:pt x="103802" y="10777"/>
                    </a:cubicBezTo>
                    <a:lnTo>
                      <a:pt x="104745" y="11087"/>
                    </a:lnTo>
                    <a:cubicBezTo>
                      <a:pt x="106633" y="5503"/>
                      <a:pt x="111914" y="1484"/>
                      <a:pt x="118134" y="1484"/>
                    </a:cubicBezTo>
                    <a:cubicBezTo>
                      <a:pt x="124601" y="1484"/>
                      <a:pt x="130054" y="5825"/>
                      <a:pt x="131735" y="11751"/>
                    </a:cubicBezTo>
                    <a:lnTo>
                      <a:pt x="132642" y="11489"/>
                    </a:lnTo>
                    <a:cubicBezTo>
                      <a:pt x="131075" y="6009"/>
                      <a:pt x="127241" y="27"/>
                      <a:pt x="117978" y="1"/>
                    </a:cubicBezTo>
                    <a:cubicBezTo>
                      <a:pt x="117961" y="1"/>
                      <a:pt x="117944" y="1"/>
                      <a:pt x="117927" y="1"/>
                    </a:cubicBezTo>
                    <a:close/>
                    <a:moveTo>
                      <a:pt x="14610" y="271"/>
                    </a:moveTo>
                    <a:cubicBezTo>
                      <a:pt x="4312" y="271"/>
                      <a:pt x="992" y="7867"/>
                      <a:pt x="1" y="14106"/>
                    </a:cubicBezTo>
                    <a:lnTo>
                      <a:pt x="910" y="14242"/>
                    </a:lnTo>
                    <a:cubicBezTo>
                      <a:pt x="1948" y="7461"/>
                      <a:pt x="7811" y="2260"/>
                      <a:pt x="14884" y="2260"/>
                    </a:cubicBezTo>
                    <a:cubicBezTo>
                      <a:pt x="21768" y="2260"/>
                      <a:pt x="27506" y="7187"/>
                      <a:pt x="28762" y="13701"/>
                    </a:cubicBezTo>
                    <a:lnTo>
                      <a:pt x="29447" y="13570"/>
                    </a:lnTo>
                    <a:cubicBezTo>
                      <a:pt x="28252" y="7479"/>
                      <a:pt x="24700" y="271"/>
                      <a:pt x="14610" y="27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30"/>
              <p:cNvSpPr/>
              <p:nvPr/>
            </p:nvSpPr>
            <p:spPr>
              <a:xfrm>
                <a:off x="2034629" y="2857580"/>
                <a:ext cx="3181013" cy="275128"/>
              </a:xfrm>
              <a:custGeom>
                <a:avLst/>
                <a:gdLst/>
                <a:ahLst/>
                <a:cxnLst/>
                <a:rect l="l" t="t" r="r" b="b"/>
                <a:pathLst>
                  <a:path w="147218" h="12733" extrusionOk="0">
                    <a:moveTo>
                      <a:pt x="138159" y="1"/>
                    </a:moveTo>
                    <a:cubicBezTo>
                      <a:pt x="138081" y="1"/>
                      <a:pt x="138008" y="3"/>
                      <a:pt x="137941" y="8"/>
                    </a:cubicBezTo>
                    <a:cubicBezTo>
                      <a:pt x="136327" y="135"/>
                      <a:pt x="139176" y="2845"/>
                      <a:pt x="139665" y="3708"/>
                    </a:cubicBezTo>
                    <a:cubicBezTo>
                      <a:pt x="140062" y="4411"/>
                      <a:pt x="143378" y="8137"/>
                      <a:pt x="144607" y="9508"/>
                    </a:cubicBezTo>
                    <a:cubicBezTo>
                      <a:pt x="144901" y="9834"/>
                      <a:pt x="145306" y="10035"/>
                      <a:pt x="145742" y="10074"/>
                    </a:cubicBezTo>
                    <a:lnTo>
                      <a:pt x="147217" y="10196"/>
                    </a:lnTo>
                    <a:cubicBezTo>
                      <a:pt x="147217" y="10196"/>
                      <a:pt x="145699" y="4184"/>
                      <a:pt x="144290" y="1282"/>
                    </a:cubicBezTo>
                    <a:cubicBezTo>
                      <a:pt x="144290" y="1282"/>
                      <a:pt x="139941" y="1"/>
                      <a:pt x="138159" y="1"/>
                    </a:cubicBezTo>
                    <a:close/>
                    <a:moveTo>
                      <a:pt x="7294" y="4589"/>
                    </a:moveTo>
                    <a:cubicBezTo>
                      <a:pt x="6136" y="4589"/>
                      <a:pt x="4424" y="5492"/>
                      <a:pt x="2905" y="7011"/>
                    </a:cubicBezTo>
                    <a:cubicBezTo>
                      <a:pt x="2735" y="7182"/>
                      <a:pt x="2579" y="7352"/>
                      <a:pt x="2426" y="7522"/>
                    </a:cubicBezTo>
                    <a:cubicBezTo>
                      <a:pt x="711" y="9450"/>
                      <a:pt x="0" y="11544"/>
                      <a:pt x="837" y="12382"/>
                    </a:cubicBezTo>
                    <a:cubicBezTo>
                      <a:pt x="1074" y="12620"/>
                      <a:pt x="1413" y="12733"/>
                      <a:pt x="1821" y="12733"/>
                    </a:cubicBezTo>
                    <a:cubicBezTo>
                      <a:pt x="2977" y="12733"/>
                      <a:pt x="4689" y="11829"/>
                      <a:pt x="6208" y="10310"/>
                    </a:cubicBezTo>
                    <a:cubicBezTo>
                      <a:pt x="7124" y="9394"/>
                      <a:pt x="7815" y="8412"/>
                      <a:pt x="8220" y="7522"/>
                    </a:cubicBezTo>
                    <a:cubicBezTo>
                      <a:pt x="8726" y="6409"/>
                      <a:pt x="8787" y="5445"/>
                      <a:pt x="8280" y="4939"/>
                    </a:cubicBezTo>
                    <a:cubicBezTo>
                      <a:pt x="8043" y="4701"/>
                      <a:pt x="7703" y="4589"/>
                      <a:pt x="7294" y="4589"/>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30"/>
              <p:cNvSpPr/>
              <p:nvPr/>
            </p:nvSpPr>
            <p:spPr>
              <a:xfrm>
                <a:off x="2629366" y="2407181"/>
                <a:ext cx="2015677" cy="390620"/>
              </a:xfrm>
              <a:custGeom>
                <a:avLst/>
                <a:gdLst/>
                <a:ahLst/>
                <a:cxnLst/>
                <a:rect l="l" t="t" r="r" b="b"/>
                <a:pathLst>
                  <a:path w="93286" h="18078" extrusionOk="0">
                    <a:moveTo>
                      <a:pt x="68600" y="49"/>
                    </a:moveTo>
                    <a:lnTo>
                      <a:pt x="70990" y="14931"/>
                    </a:lnTo>
                    <a:cubicBezTo>
                      <a:pt x="70990" y="14931"/>
                      <a:pt x="70999" y="15010"/>
                      <a:pt x="71020" y="15162"/>
                    </a:cubicBezTo>
                    <a:lnTo>
                      <a:pt x="91384" y="14294"/>
                    </a:lnTo>
                    <a:cubicBezTo>
                      <a:pt x="91384" y="14294"/>
                      <a:pt x="93285" y="13796"/>
                      <a:pt x="91384" y="11437"/>
                    </a:cubicBezTo>
                    <a:cubicBezTo>
                      <a:pt x="89477" y="9075"/>
                      <a:pt x="85096" y="184"/>
                      <a:pt x="68600" y="49"/>
                    </a:cubicBezTo>
                    <a:close/>
                    <a:moveTo>
                      <a:pt x="61452" y="0"/>
                    </a:moveTo>
                    <a:cubicBezTo>
                      <a:pt x="47646" y="0"/>
                      <a:pt x="34677" y="1005"/>
                      <a:pt x="22649" y="10577"/>
                    </a:cubicBezTo>
                    <a:lnTo>
                      <a:pt x="22649" y="17230"/>
                    </a:lnTo>
                    <a:lnTo>
                      <a:pt x="65419" y="15403"/>
                    </a:lnTo>
                    <a:lnTo>
                      <a:pt x="64639" y="14"/>
                    </a:lnTo>
                    <a:cubicBezTo>
                      <a:pt x="63572" y="6"/>
                      <a:pt x="62509" y="0"/>
                      <a:pt x="61452" y="0"/>
                    </a:cubicBezTo>
                    <a:close/>
                    <a:moveTo>
                      <a:pt x="28678" y="2074"/>
                    </a:moveTo>
                    <a:cubicBezTo>
                      <a:pt x="18900" y="7261"/>
                      <a:pt x="6008" y="15615"/>
                      <a:pt x="0" y="17706"/>
                    </a:cubicBezTo>
                    <a:lnTo>
                      <a:pt x="0" y="17711"/>
                    </a:lnTo>
                    <a:lnTo>
                      <a:pt x="6496" y="18077"/>
                    </a:lnTo>
                    <a:lnTo>
                      <a:pt x="28678" y="2074"/>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 name="Google Shape;963;p30"/>
              <p:cNvSpPr/>
              <p:nvPr/>
            </p:nvSpPr>
            <p:spPr>
              <a:xfrm>
                <a:off x="2868345" y="2658149"/>
                <a:ext cx="174351" cy="146542"/>
              </a:xfrm>
              <a:custGeom>
                <a:avLst/>
                <a:gdLst/>
                <a:ahLst/>
                <a:cxnLst/>
                <a:rect l="l" t="t" r="r" b="b"/>
                <a:pathLst>
                  <a:path w="8069" h="6782" extrusionOk="0">
                    <a:moveTo>
                      <a:pt x="8068" y="1"/>
                    </a:moveTo>
                    <a:lnTo>
                      <a:pt x="8068" y="1"/>
                    </a:lnTo>
                    <a:cubicBezTo>
                      <a:pt x="7436" y="464"/>
                      <a:pt x="6820" y="921"/>
                      <a:pt x="6236" y="1363"/>
                    </a:cubicBezTo>
                    <a:cubicBezTo>
                      <a:pt x="3540" y="3400"/>
                      <a:pt x="1406" y="5162"/>
                      <a:pt x="276" y="6109"/>
                    </a:cubicBezTo>
                    <a:cubicBezTo>
                      <a:pt x="1" y="6342"/>
                      <a:pt x="170" y="6781"/>
                      <a:pt x="522" y="6781"/>
                    </a:cubicBezTo>
                    <a:cubicBezTo>
                      <a:pt x="527" y="6781"/>
                      <a:pt x="532" y="6781"/>
                      <a:pt x="537" y="6781"/>
                    </a:cubicBezTo>
                    <a:lnTo>
                      <a:pt x="6903" y="6515"/>
                    </a:lnTo>
                    <a:lnTo>
                      <a:pt x="6903" y="6511"/>
                    </a:lnTo>
                    <a:lnTo>
                      <a:pt x="80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 name="Google Shape;964;p30"/>
              <p:cNvSpPr/>
              <p:nvPr/>
            </p:nvSpPr>
            <p:spPr>
              <a:xfrm>
                <a:off x="3017515" y="2384535"/>
                <a:ext cx="1634910" cy="414367"/>
              </a:xfrm>
              <a:custGeom>
                <a:avLst/>
                <a:gdLst/>
                <a:ahLst/>
                <a:cxnLst/>
                <a:rect l="l" t="t" r="r" b="b"/>
                <a:pathLst>
                  <a:path w="75664" h="19177" extrusionOk="0">
                    <a:moveTo>
                      <a:pt x="43490" y="1048"/>
                    </a:moveTo>
                    <a:cubicBezTo>
                      <a:pt x="44548" y="1048"/>
                      <a:pt x="45610" y="1054"/>
                      <a:pt x="46677" y="1062"/>
                    </a:cubicBezTo>
                    <a:cubicBezTo>
                      <a:pt x="47990" y="1071"/>
                      <a:pt x="49307" y="1084"/>
                      <a:pt x="50638" y="1097"/>
                    </a:cubicBezTo>
                    <a:cubicBezTo>
                      <a:pt x="67135" y="1232"/>
                      <a:pt x="71515" y="10123"/>
                      <a:pt x="73422" y="12485"/>
                    </a:cubicBezTo>
                    <a:cubicBezTo>
                      <a:pt x="75325" y="14844"/>
                      <a:pt x="73422" y="15342"/>
                      <a:pt x="73422" y="15342"/>
                    </a:cubicBezTo>
                    <a:lnTo>
                      <a:pt x="53060" y="16210"/>
                    </a:lnTo>
                    <a:lnTo>
                      <a:pt x="47457" y="16451"/>
                    </a:lnTo>
                    <a:lnTo>
                      <a:pt x="4687" y="18278"/>
                    </a:lnTo>
                    <a:lnTo>
                      <a:pt x="4687" y="11625"/>
                    </a:lnTo>
                    <a:cubicBezTo>
                      <a:pt x="16715" y="2053"/>
                      <a:pt x="29685" y="1048"/>
                      <a:pt x="43490" y="1048"/>
                    </a:cubicBezTo>
                    <a:close/>
                    <a:moveTo>
                      <a:pt x="44703" y="0"/>
                    </a:moveTo>
                    <a:cubicBezTo>
                      <a:pt x="38246" y="0"/>
                      <a:pt x="28584" y="402"/>
                      <a:pt x="20690" y="2183"/>
                    </a:cubicBezTo>
                    <a:cubicBezTo>
                      <a:pt x="14590" y="3562"/>
                      <a:pt x="6955" y="8435"/>
                      <a:pt x="1165" y="12663"/>
                    </a:cubicBezTo>
                    <a:lnTo>
                      <a:pt x="0" y="19173"/>
                    </a:lnTo>
                    <a:lnTo>
                      <a:pt x="0" y="19177"/>
                    </a:lnTo>
                    <a:lnTo>
                      <a:pt x="53146" y="16944"/>
                    </a:lnTo>
                    <a:lnTo>
                      <a:pt x="74150" y="16062"/>
                    </a:lnTo>
                    <a:cubicBezTo>
                      <a:pt x="75093" y="16022"/>
                      <a:pt x="75664" y="15001"/>
                      <a:pt x="75211" y="14177"/>
                    </a:cubicBezTo>
                    <a:cubicBezTo>
                      <a:pt x="67518" y="207"/>
                      <a:pt x="56048" y="447"/>
                      <a:pt x="50778" y="141"/>
                    </a:cubicBezTo>
                    <a:cubicBezTo>
                      <a:pt x="49566" y="71"/>
                      <a:pt x="47418" y="0"/>
                      <a:pt x="4470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30"/>
              <p:cNvSpPr/>
              <p:nvPr/>
            </p:nvSpPr>
            <p:spPr>
              <a:xfrm>
                <a:off x="4542713" y="2352705"/>
                <a:ext cx="456221" cy="377094"/>
              </a:xfrm>
              <a:custGeom>
                <a:avLst/>
                <a:gdLst/>
                <a:ahLst/>
                <a:cxnLst/>
                <a:rect l="l" t="t" r="r" b="b"/>
                <a:pathLst>
                  <a:path w="21114" h="17452" extrusionOk="0">
                    <a:moveTo>
                      <a:pt x="1" y="0"/>
                    </a:moveTo>
                    <a:lnTo>
                      <a:pt x="1" y="1903"/>
                    </a:lnTo>
                    <a:cubicBezTo>
                      <a:pt x="1" y="1903"/>
                      <a:pt x="9875" y="6103"/>
                      <a:pt x="17423" y="17452"/>
                    </a:cubicBezTo>
                    <a:lnTo>
                      <a:pt x="21113" y="17452"/>
                    </a:lnTo>
                    <a:cubicBezTo>
                      <a:pt x="17201" y="11946"/>
                      <a:pt x="9438" y="1714"/>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30"/>
              <p:cNvSpPr/>
              <p:nvPr/>
            </p:nvSpPr>
            <p:spPr>
              <a:xfrm>
                <a:off x="2924530" y="2750658"/>
                <a:ext cx="1284804" cy="703022"/>
              </a:xfrm>
              <a:custGeom>
                <a:avLst/>
                <a:gdLst/>
                <a:ahLst/>
                <a:cxnLst/>
                <a:rect l="l" t="t" r="r" b="b"/>
                <a:pathLst>
                  <a:path w="59461" h="32536" extrusionOk="0">
                    <a:moveTo>
                      <a:pt x="56202" y="8203"/>
                    </a:moveTo>
                    <a:cubicBezTo>
                      <a:pt x="56647" y="8203"/>
                      <a:pt x="57009" y="8566"/>
                      <a:pt x="57009" y="9010"/>
                    </a:cubicBezTo>
                    <a:cubicBezTo>
                      <a:pt x="57009" y="9450"/>
                      <a:pt x="56647" y="9812"/>
                      <a:pt x="56202" y="9812"/>
                    </a:cubicBezTo>
                    <a:lnTo>
                      <a:pt x="47035" y="9812"/>
                    </a:lnTo>
                    <a:cubicBezTo>
                      <a:pt x="46595" y="9812"/>
                      <a:pt x="46233" y="9451"/>
                      <a:pt x="46233" y="9010"/>
                    </a:cubicBezTo>
                    <a:cubicBezTo>
                      <a:pt x="46233" y="8566"/>
                      <a:pt x="46594" y="8203"/>
                      <a:pt x="47035" y="8203"/>
                    </a:cubicBezTo>
                    <a:close/>
                    <a:moveTo>
                      <a:pt x="57449" y="1"/>
                    </a:moveTo>
                    <a:lnTo>
                      <a:pt x="4303" y="2234"/>
                    </a:lnTo>
                    <a:cubicBezTo>
                      <a:pt x="4220" y="2545"/>
                      <a:pt x="1" y="18634"/>
                      <a:pt x="5333" y="32536"/>
                    </a:cubicBezTo>
                    <a:lnTo>
                      <a:pt x="47275" y="32536"/>
                    </a:lnTo>
                    <a:cubicBezTo>
                      <a:pt x="47275" y="32536"/>
                      <a:pt x="53418" y="32252"/>
                      <a:pt x="56445" y="26995"/>
                    </a:cubicBezTo>
                    <a:cubicBezTo>
                      <a:pt x="56786" y="26405"/>
                      <a:pt x="57083" y="25760"/>
                      <a:pt x="57331" y="25039"/>
                    </a:cubicBezTo>
                    <a:cubicBezTo>
                      <a:pt x="59461" y="18857"/>
                      <a:pt x="57912" y="3939"/>
                      <a:pt x="57449" y="1"/>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 name="Google Shape;967;p30"/>
              <p:cNvSpPr/>
              <p:nvPr/>
            </p:nvSpPr>
            <p:spPr>
              <a:xfrm>
                <a:off x="4026160" y="2407484"/>
                <a:ext cx="137942" cy="332518"/>
              </a:xfrm>
              <a:custGeom>
                <a:avLst/>
                <a:gdLst/>
                <a:ahLst/>
                <a:cxnLst/>
                <a:rect l="l" t="t" r="r" b="b"/>
                <a:pathLst>
                  <a:path w="6384" h="15389" extrusionOk="0">
                    <a:moveTo>
                      <a:pt x="1" y="0"/>
                    </a:moveTo>
                    <a:lnTo>
                      <a:pt x="781" y="15389"/>
                    </a:lnTo>
                    <a:lnTo>
                      <a:pt x="6384" y="15148"/>
                    </a:lnTo>
                    <a:cubicBezTo>
                      <a:pt x="6361" y="14996"/>
                      <a:pt x="6352" y="14917"/>
                      <a:pt x="6352" y="14917"/>
                    </a:cubicBezTo>
                    <a:lnTo>
                      <a:pt x="3962" y="35"/>
                    </a:lnTo>
                    <a:cubicBezTo>
                      <a:pt x="2631" y="22"/>
                      <a:pt x="1314" y="9"/>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 name="Google Shape;968;p30"/>
              <p:cNvSpPr/>
              <p:nvPr/>
            </p:nvSpPr>
            <p:spPr>
              <a:xfrm>
                <a:off x="2062354" y="2402751"/>
                <a:ext cx="3198429" cy="1154597"/>
              </a:xfrm>
              <a:custGeom>
                <a:avLst/>
                <a:gdLst/>
                <a:ahLst/>
                <a:cxnLst/>
                <a:rect l="l" t="t" r="r" b="b"/>
                <a:pathLst>
                  <a:path w="148024" h="53435" extrusionOk="0">
                    <a:moveTo>
                      <a:pt x="59485" y="1"/>
                    </a:moveTo>
                    <a:lnTo>
                      <a:pt x="59485" y="1"/>
                    </a:lnTo>
                    <a:cubicBezTo>
                      <a:pt x="58080" y="642"/>
                      <a:pt x="56540" y="1414"/>
                      <a:pt x="54917" y="2279"/>
                    </a:cubicBezTo>
                    <a:lnTo>
                      <a:pt x="32735" y="18282"/>
                    </a:lnTo>
                    <a:lnTo>
                      <a:pt x="26239" y="17916"/>
                    </a:lnTo>
                    <a:lnTo>
                      <a:pt x="26239" y="17911"/>
                    </a:lnTo>
                    <a:cubicBezTo>
                      <a:pt x="25349" y="18225"/>
                      <a:pt x="24607" y="18400"/>
                      <a:pt x="24054" y="18404"/>
                    </a:cubicBezTo>
                    <a:cubicBezTo>
                      <a:pt x="24054" y="18404"/>
                      <a:pt x="5597" y="20372"/>
                      <a:pt x="0" y="28570"/>
                    </a:cubicBezTo>
                    <a:lnTo>
                      <a:pt x="1143" y="28570"/>
                    </a:lnTo>
                    <a:cubicBezTo>
                      <a:pt x="1296" y="28400"/>
                      <a:pt x="1452" y="28229"/>
                      <a:pt x="1622" y="28059"/>
                    </a:cubicBezTo>
                    <a:cubicBezTo>
                      <a:pt x="3141" y="26540"/>
                      <a:pt x="4853" y="25637"/>
                      <a:pt x="6011" y="25637"/>
                    </a:cubicBezTo>
                    <a:cubicBezTo>
                      <a:pt x="6420" y="25637"/>
                      <a:pt x="6760" y="25749"/>
                      <a:pt x="6997" y="25987"/>
                    </a:cubicBezTo>
                    <a:cubicBezTo>
                      <a:pt x="7504" y="26493"/>
                      <a:pt x="7443" y="27457"/>
                      <a:pt x="6937" y="28570"/>
                    </a:cubicBezTo>
                    <a:lnTo>
                      <a:pt x="21836" y="26588"/>
                    </a:lnTo>
                    <a:cubicBezTo>
                      <a:pt x="23430" y="26380"/>
                      <a:pt x="24938" y="25764"/>
                      <a:pt x="26225" y="24804"/>
                    </a:cubicBezTo>
                    <a:lnTo>
                      <a:pt x="42919" y="12356"/>
                    </a:lnTo>
                    <a:lnTo>
                      <a:pt x="59485" y="1"/>
                    </a:lnTo>
                    <a:close/>
                    <a:moveTo>
                      <a:pt x="103037" y="44268"/>
                    </a:moveTo>
                    <a:cubicBezTo>
                      <a:pt x="103486" y="44268"/>
                      <a:pt x="103857" y="44635"/>
                      <a:pt x="103857" y="45084"/>
                    </a:cubicBezTo>
                    <a:cubicBezTo>
                      <a:pt x="103857" y="45534"/>
                      <a:pt x="103486" y="45903"/>
                      <a:pt x="103037" y="45903"/>
                    </a:cubicBezTo>
                    <a:lnTo>
                      <a:pt x="97413" y="45903"/>
                    </a:lnTo>
                    <a:cubicBezTo>
                      <a:pt x="96963" y="45903"/>
                      <a:pt x="96597" y="45534"/>
                      <a:pt x="96597" y="45084"/>
                    </a:cubicBezTo>
                    <a:cubicBezTo>
                      <a:pt x="96597" y="44635"/>
                      <a:pt x="96963" y="44268"/>
                      <a:pt x="97413" y="44268"/>
                    </a:cubicBezTo>
                    <a:close/>
                    <a:moveTo>
                      <a:pt x="128237" y="26706"/>
                    </a:moveTo>
                    <a:cubicBezTo>
                      <a:pt x="108456" y="26706"/>
                      <a:pt x="106641" y="43095"/>
                      <a:pt x="106641" y="43095"/>
                    </a:cubicBezTo>
                    <a:lnTo>
                      <a:pt x="96343" y="43095"/>
                    </a:lnTo>
                    <a:cubicBezTo>
                      <a:pt x="93316" y="48352"/>
                      <a:pt x="87173" y="48636"/>
                      <a:pt x="87173" y="48636"/>
                    </a:cubicBezTo>
                    <a:lnTo>
                      <a:pt x="41535" y="48636"/>
                    </a:lnTo>
                    <a:cubicBezTo>
                      <a:pt x="41609" y="50506"/>
                      <a:pt x="41474" y="51742"/>
                      <a:pt x="41474" y="51742"/>
                    </a:cubicBezTo>
                    <a:cubicBezTo>
                      <a:pt x="41474" y="51742"/>
                      <a:pt x="69750" y="51783"/>
                      <a:pt x="89300" y="51783"/>
                    </a:cubicBezTo>
                    <a:cubicBezTo>
                      <a:pt x="99076" y="51783"/>
                      <a:pt x="106669" y="51772"/>
                      <a:pt x="107456" y="51742"/>
                    </a:cubicBezTo>
                    <a:cubicBezTo>
                      <a:pt x="109816" y="51650"/>
                      <a:pt x="111199" y="47868"/>
                      <a:pt x="111199" y="47868"/>
                    </a:cubicBezTo>
                    <a:lnTo>
                      <a:pt x="111212" y="47868"/>
                    </a:lnTo>
                    <a:cubicBezTo>
                      <a:pt x="111401" y="41122"/>
                      <a:pt x="114009" y="31873"/>
                      <a:pt x="126759" y="31326"/>
                    </a:cubicBezTo>
                    <a:cubicBezTo>
                      <a:pt x="127131" y="31310"/>
                      <a:pt x="127495" y="31303"/>
                      <a:pt x="127851" y="31303"/>
                    </a:cubicBezTo>
                    <a:cubicBezTo>
                      <a:pt x="146811" y="31303"/>
                      <a:pt x="143125" y="53434"/>
                      <a:pt x="143125" y="53434"/>
                    </a:cubicBezTo>
                    <a:lnTo>
                      <a:pt x="143129" y="53430"/>
                    </a:lnTo>
                    <a:cubicBezTo>
                      <a:pt x="145175" y="51611"/>
                      <a:pt x="146413" y="49185"/>
                      <a:pt x="147138" y="46658"/>
                    </a:cubicBezTo>
                    <a:lnTo>
                      <a:pt x="147134" y="46658"/>
                    </a:lnTo>
                    <a:cubicBezTo>
                      <a:pt x="147134" y="46658"/>
                      <a:pt x="148024" y="26706"/>
                      <a:pt x="128237" y="26706"/>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p30"/>
              <p:cNvSpPr/>
              <p:nvPr/>
            </p:nvSpPr>
            <p:spPr>
              <a:xfrm>
                <a:off x="1904151" y="2324440"/>
                <a:ext cx="3375956" cy="1258550"/>
              </a:xfrm>
              <a:custGeom>
                <a:avLst/>
                <a:gdLst/>
                <a:ahLst/>
                <a:cxnLst/>
                <a:rect l="l" t="t" r="r" b="b"/>
                <a:pathLst>
                  <a:path w="156240" h="58246" extrusionOk="0">
                    <a:moveTo>
                      <a:pt x="41789" y="29699"/>
                    </a:moveTo>
                    <a:cubicBezTo>
                      <a:pt x="42539" y="29699"/>
                      <a:pt x="43149" y="30074"/>
                      <a:pt x="43149" y="30536"/>
                    </a:cubicBezTo>
                    <a:cubicBezTo>
                      <a:pt x="43149" y="30999"/>
                      <a:pt x="42539" y="31374"/>
                      <a:pt x="41789" y="31374"/>
                    </a:cubicBezTo>
                    <a:cubicBezTo>
                      <a:pt x="41034" y="31374"/>
                      <a:pt x="40427" y="30999"/>
                      <a:pt x="40427" y="30536"/>
                    </a:cubicBezTo>
                    <a:cubicBezTo>
                      <a:pt x="40427" y="30074"/>
                      <a:pt x="41034" y="29699"/>
                      <a:pt x="41789" y="29699"/>
                    </a:cubicBezTo>
                    <a:close/>
                    <a:moveTo>
                      <a:pt x="7759" y="38673"/>
                    </a:moveTo>
                    <a:cubicBezTo>
                      <a:pt x="8346" y="38673"/>
                      <a:pt x="8886" y="38884"/>
                      <a:pt x="9249" y="39310"/>
                    </a:cubicBezTo>
                    <a:cubicBezTo>
                      <a:pt x="10017" y="40209"/>
                      <a:pt x="9720" y="41713"/>
                      <a:pt x="8591" y="42678"/>
                    </a:cubicBezTo>
                    <a:cubicBezTo>
                      <a:pt x="7999" y="43183"/>
                      <a:pt x="7296" y="43438"/>
                      <a:pt x="6651" y="43438"/>
                    </a:cubicBezTo>
                    <a:cubicBezTo>
                      <a:pt x="6064" y="43438"/>
                      <a:pt x="5525" y="43227"/>
                      <a:pt x="5161" y="42800"/>
                    </a:cubicBezTo>
                    <a:cubicBezTo>
                      <a:pt x="4393" y="41906"/>
                      <a:pt x="4690" y="40396"/>
                      <a:pt x="5820" y="39433"/>
                    </a:cubicBezTo>
                    <a:cubicBezTo>
                      <a:pt x="6411" y="38928"/>
                      <a:pt x="7114" y="38673"/>
                      <a:pt x="7759" y="38673"/>
                    </a:cubicBezTo>
                    <a:close/>
                    <a:moveTo>
                      <a:pt x="93813" y="0"/>
                    </a:moveTo>
                    <a:cubicBezTo>
                      <a:pt x="83966" y="0"/>
                      <a:pt x="74440" y="615"/>
                      <a:pt x="69219" y="2604"/>
                    </a:cubicBezTo>
                    <a:cubicBezTo>
                      <a:pt x="68472" y="2887"/>
                      <a:pt x="67670" y="3228"/>
                      <a:pt x="66814" y="3621"/>
                    </a:cubicBezTo>
                    <a:lnTo>
                      <a:pt x="66806" y="3625"/>
                    </a:lnTo>
                    <a:lnTo>
                      <a:pt x="50240" y="15980"/>
                    </a:lnTo>
                    <a:lnTo>
                      <a:pt x="33547" y="28429"/>
                    </a:lnTo>
                    <a:cubicBezTo>
                      <a:pt x="32260" y="29388"/>
                      <a:pt x="30751" y="30004"/>
                      <a:pt x="29157" y="30214"/>
                    </a:cubicBezTo>
                    <a:lnTo>
                      <a:pt x="14258" y="32194"/>
                    </a:lnTo>
                    <a:cubicBezTo>
                      <a:pt x="13853" y="33084"/>
                      <a:pt x="13162" y="34066"/>
                      <a:pt x="12246" y="34982"/>
                    </a:cubicBezTo>
                    <a:cubicBezTo>
                      <a:pt x="10727" y="36501"/>
                      <a:pt x="9015" y="37405"/>
                      <a:pt x="7859" y="37405"/>
                    </a:cubicBezTo>
                    <a:cubicBezTo>
                      <a:pt x="7451" y="37405"/>
                      <a:pt x="7112" y="37292"/>
                      <a:pt x="6875" y="37054"/>
                    </a:cubicBezTo>
                    <a:cubicBezTo>
                      <a:pt x="6038" y="36217"/>
                      <a:pt x="6749" y="34122"/>
                      <a:pt x="8464" y="32194"/>
                    </a:cubicBezTo>
                    <a:lnTo>
                      <a:pt x="7321" y="32194"/>
                    </a:lnTo>
                    <a:cubicBezTo>
                      <a:pt x="7321" y="32194"/>
                      <a:pt x="5781" y="33886"/>
                      <a:pt x="4480" y="34341"/>
                    </a:cubicBezTo>
                    <a:cubicBezTo>
                      <a:pt x="4480" y="34341"/>
                      <a:pt x="3752" y="35654"/>
                      <a:pt x="2875" y="37455"/>
                    </a:cubicBezTo>
                    <a:cubicBezTo>
                      <a:pt x="1998" y="39257"/>
                      <a:pt x="2360" y="42312"/>
                      <a:pt x="1391" y="42839"/>
                    </a:cubicBezTo>
                    <a:cubicBezTo>
                      <a:pt x="427" y="43371"/>
                      <a:pt x="365" y="44096"/>
                      <a:pt x="183" y="45445"/>
                    </a:cubicBezTo>
                    <a:cubicBezTo>
                      <a:pt x="0" y="46788"/>
                      <a:pt x="998" y="48345"/>
                      <a:pt x="998" y="48345"/>
                    </a:cubicBezTo>
                    <a:lnTo>
                      <a:pt x="4533" y="58096"/>
                    </a:lnTo>
                    <a:lnTo>
                      <a:pt x="4533" y="58101"/>
                    </a:lnTo>
                    <a:cubicBezTo>
                      <a:pt x="4981" y="58150"/>
                      <a:pt x="5462" y="58201"/>
                      <a:pt x="5959" y="58245"/>
                    </a:cubicBezTo>
                    <a:lnTo>
                      <a:pt x="5977" y="58245"/>
                    </a:lnTo>
                    <a:cubicBezTo>
                      <a:pt x="6030" y="58245"/>
                      <a:pt x="6083" y="58245"/>
                      <a:pt x="6136" y="58245"/>
                    </a:cubicBezTo>
                    <a:cubicBezTo>
                      <a:pt x="12394" y="58245"/>
                      <a:pt x="14127" y="55405"/>
                      <a:pt x="14127" y="55405"/>
                    </a:cubicBezTo>
                    <a:cubicBezTo>
                      <a:pt x="14127" y="55405"/>
                      <a:pt x="12765" y="34371"/>
                      <a:pt x="31915" y="34371"/>
                    </a:cubicBezTo>
                    <a:cubicBezTo>
                      <a:pt x="46418" y="34371"/>
                      <a:pt x="48634" y="46413"/>
                      <a:pt x="48856" y="52260"/>
                    </a:cubicBezTo>
                    <a:lnTo>
                      <a:pt x="52552" y="52260"/>
                    </a:lnTo>
                    <a:cubicBezTo>
                      <a:pt x="47220" y="38358"/>
                      <a:pt x="51439" y="22267"/>
                      <a:pt x="51522" y="21958"/>
                    </a:cubicBezTo>
                    <a:lnTo>
                      <a:pt x="51522" y="21958"/>
                    </a:lnTo>
                    <a:lnTo>
                      <a:pt x="45156" y="22224"/>
                    </a:lnTo>
                    <a:cubicBezTo>
                      <a:pt x="45151" y="22224"/>
                      <a:pt x="45146" y="22224"/>
                      <a:pt x="45141" y="22224"/>
                    </a:cubicBezTo>
                    <a:cubicBezTo>
                      <a:pt x="44789" y="22224"/>
                      <a:pt x="44620" y="21785"/>
                      <a:pt x="44895" y="21552"/>
                    </a:cubicBezTo>
                    <a:cubicBezTo>
                      <a:pt x="46025" y="20605"/>
                      <a:pt x="48159" y="18843"/>
                      <a:pt x="50855" y="16806"/>
                    </a:cubicBezTo>
                    <a:cubicBezTo>
                      <a:pt x="51439" y="16364"/>
                      <a:pt x="52055" y="15907"/>
                      <a:pt x="52687" y="15444"/>
                    </a:cubicBezTo>
                    <a:cubicBezTo>
                      <a:pt x="58477" y="11216"/>
                      <a:pt x="66112" y="6343"/>
                      <a:pt x="72212" y="4964"/>
                    </a:cubicBezTo>
                    <a:cubicBezTo>
                      <a:pt x="80102" y="3183"/>
                      <a:pt x="89758" y="2780"/>
                      <a:pt x="96215" y="2780"/>
                    </a:cubicBezTo>
                    <a:cubicBezTo>
                      <a:pt x="98935" y="2780"/>
                      <a:pt x="101087" y="2852"/>
                      <a:pt x="102300" y="2922"/>
                    </a:cubicBezTo>
                    <a:cubicBezTo>
                      <a:pt x="107570" y="3227"/>
                      <a:pt x="119040" y="2988"/>
                      <a:pt x="126733" y="16958"/>
                    </a:cubicBezTo>
                    <a:cubicBezTo>
                      <a:pt x="127186" y="17782"/>
                      <a:pt x="126615" y="18803"/>
                      <a:pt x="125672" y="18842"/>
                    </a:cubicBezTo>
                    <a:lnTo>
                      <a:pt x="104668" y="19723"/>
                    </a:lnTo>
                    <a:cubicBezTo>
                      <a:pt x="105131" y="23663"/>
                      <a:pt x="106680" y="38581"/>
                      <a:pt x="104550" y="44763"/>
                    </a:cubicBezTo>
                    <a:cubicBezTo>
                      <a:pt x="104302" y="45484"/>
                      <a:pt x="104005" y="46129"/>
                      <a:pt x="103664" y="46718"/>
                    </a:cubicBezTo>
                    <a:lnTo>
                      <a:pt x="113962" y="46718"/>
                    </a:lnTo>
                    <a:cubicBezTo>
                      <a:pt x="113962" y="46718"/>
                      <a:pt x="115777" y="30330"/>
                      <a:pt x="135559" y="30330"/>
                    </a:cubicBezTo>
                    <a:cubicBezTo>
                      <a:pt x="155345" y="30330"/>
                      <a:pt x="154455" y="50282"/>
                      <a:pt x="154455" y="50282"/>
                    </a:cubicBezTo>
                    <a:lnTo>
                      <a:pt x="154459" y="50282"/>
                    </a:lnTo>
                    <a:cubicBezTo>
                      <a:pt x="156239" y="44074"/>
                      <a:pt x="154935" y="37251"/>
                      <a:pt x="154935" y="37251"/>
                    </a:cubicBezTo>
                    <a:lnTo>
                      <a:pt x="154939" y="37251"/>
                    </a:lnTo>
                    <a:cubicBezTo>
                      <a:pt x="154294" y="35872"/>
                      <a:pt x="153622" y="34973"/>
                      <a:pt x="153255" y="34868"/>
                    </a:cubicBezTo>
                    <a:lnTo>
                      <a:pt x="151780" y="34746"/>
                    </a:lnTo>
                    <a:cubicBezTo>
                      <a:pt x="151344" y="34707"/>
                      <a:pt x="150939" y="34506"/>
                      <a:pt x="150645" y="34180"/>
                    </a:cubicBezTo>
                    <a:cubicBezTo>
                      <a:pt x="149416" y="32809"/>
                      <a:pt x="146100" y="29083"/>
                      <a:pt x="145703" y="28380"/>
                    </a:cubicBezTo>
                    <a:cubicBezTo>
                      <a:pt x="145214" y="27517"/>
                      <a:pt x="142365" y="24807"/>
                      <a:pt x="143979" y="24680"/>
                    </a:cubicBezTo>
                    <a:cubicBezTo>
                      <a:pt x="144046" y="24675"/>
                      <a:pt x="144119" y="24673"/>
                      <a:pt x="144197" y="24673"/>
                    </a:cubicBezTo>
                    <a:cubicBezTo>
                      <a:pt x="145979" y="24673"/>
                      <a:pt x="150328" y="25954"/>
                      <a:pt x="150328" y="25954"/>
                    </a:cubicBezTo>
                    <a:cubicBezTo>
                      <a:pt x="150105" y="25493"/>
                      <a:pt x="149882" y="25109"/>
                      <a:pt x="149673" y="24843"/>
                    </a:cubicBezTo>
                    <a:cubicBezTo>
                      <a:pt x="148129" y="22887"/>
                      <a:pt x="147631" y="24296"/>
                      <a:pt x="145589" y="22028"/>
                    </a:cubicBezTo>
                    <a:cubicBezTo>
                      <a:pt x="145152" y="21544"/>
                      <a:pt x="144341" y="20349"/>
                      <a:pt x="143215" y="18760"/>
                    </a:cubicBezTo>
                    <a:lnTo>
                      <a:pt x="139525" y="18760"/>
                    </a:lnTo>
                    <a:cubicBezTo>
                      <a:pt x="131977" y="7413"/>
                      <a:pt x="122103" y="3211"/>
                      <a:pt x="122103" y="3211"/>
                    </a:cubicBezTo>
                    <a:lnTo>
                      <a:pt x="122103" y="1308"/>
                    </a:lnTo>
                    <a:lnTo>
                      <a:pt x="122103" y="1304"/>
                    </a:lnTo>
                    <a:cubicBezTo>
                      <a:pt x="121562" y="1203"/>
                      <a:pt x="121017" y="1133"/>
                      <a:pt x="120463" y="1094"/>
                    </a:cubicBezTo>
                    <a:cubicBezTo>
                      <a:pt x="113967" y="624"/>
                      <a:pt x="103728" y="0"/>
                      <a:pt x="93813" y="0"/>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 name="Google Shape;970;p30"/>
              <p:cNvSpPr/>
              <p:nvPr/>
            </p:nvSpPr>
            <p:spPr>
              <a:xfrm>
                <a:off x="2392223" y="3257975"/>
                <a:ext cx="2622632" cy="408339"/>
              </a:xfrm>
              <a:custGeom>
                <a:avLst/>
                <a:gdLst/>
                <a:ahLst/>
                <a:cxnLst/>
                <a:rect l="l" t="t" r="r" b="b"/>
                <a:pathLst>
                  <a:path w="121376" h="18898" extrusionOk="0">
                    <a:moveTo>
                      <a:pt x="113252" y="743"/>
                    </a:moveTo>
                    <a:cubicBezTo>
                      <a:pt x="113971" y="743"/>
                      <a:pt x="114503" y="1414"/>
                      <a:pt x="114342" y="2113"/>
                    </a:cubicBezTo>
                    <a:lnTo>
                      <a:pt x="113165" y="7235"/>
                    </a:lnTo>
                    <a:cubicBezTo>
                      <a:pt x="113216" y="7257"/>
                      <a:pt x="113270" y="7278"/>
                      <a:pt x="113317" y="7300"/>
                    </a:cubicBezTo>
                    <a:lnTo>
                      <a:pt x="116127" y="2810"/>
                    </a:lnTo>
                    <a:cubicBezTo>
                      <a:pt x="116341" y="2465"/>
                      <a:pt x="116707" y="2284"/>
                      <a:pt x="117076" y="2284"/>
                    </a:cubicBezTo>
                    <a:cubicBezTo>
                      <a:pt x="117360" y="2284"/>
                      <a:pt x="117646" y="2391"/>
                      <a:pt x="117868" y="2613"/>
                    </a:cubicBezTo>
                    <a:lnTo>
                      <a:pt x="118941" y="3688"/>
                    </a:lnTo>
                    <a:cubicBezTo>
                      <a:pt x="119452" y="4194"/>
                      <a:pt x="119351" y="5044"/>
                      <a:pt x="118746" y="5423"/>
                    </a:cubicBezTo>
                    <a:lnTo>
                      <a:pt x="114256" y="8238"/>
                    </a:lnTo>
                    <a:cubicBezTo>
                      <a:pt x="114282" y="8286"/>
                      <a:pt x="114299" y="8342"/>
                      <a:pt x="114321" y="8400"/>
                    </a:cubicBezTo>
                    <a:lnTo>
                      <a:pt x="119482" y="7208"/>
                    </a:lnTo>
                    <a:cubicBezTo>
                      <a:pt x="119567" y="7188"/>
                      <a:pt x="119652" y="7179"/>
                      <a:pt x="119735" y="7179"/>
                    </a:cubicBezTo>
                    <a:cubicBezTo>
                      <a:pt x="120336" y="7179"/>
                      <a:pt x="120848" y="7666"/>
                      <a:pt x="120848" y="8299"/>
                    </a:cubicBezTo>
                    <a:lnTo>
                      <a:pt x="120848" y="9818"/>
                    </a:lnTo>
                    <a:cubicBezTo>
                      <a:pt x="120848" y="10449"/>
                      <a:pt x="120337" y="10937"/>
                      <a:pt x="119737" y="10937"/>
                    </a:cubicBezTo>
                    <a:cubicBezTo>
                      <a:pt x="119653" y="10937"/>
                      <a:pt x="119568" y="10928"/>
                      <a:pt x="119482" y="10908"/>
                    </a:cubicBezTo>
                    <a:lnTo>
                      <a:pt x="114299" y="9717"/>
                    </a:lnTo>
                    <a:cubicBezTo>
                      <a:pt x="114285" y="9760"/>
                      <a:pt x="114268" y="9796"/>
                      <a:pt x="114250" y="9835"/>
                    </a:cubicBezTo>
                    <a:lnTo>
                      <a:pt x="118776" y="12662"/>
                    </a:lnTo>
                    <a:cubicBezTo>
                      <a:pt x="119381" y="13046"/>
                      <a:pt x="119477" y="13893"/>
                      <a:pt x="118967" y="14404"/>
                    </a:cubicBezTo>
                    <a:lnTo>
                      <a:pt x="117894" y="15476"/>
                    </a:lnTo>
                    <a:cubicBezTo>
                      <a:pt x="117674" y="15697"/>
                      <a:pt x="117389" y="15804"/>
                      <a:pt x="117105" y="15804"/>
                    </a:cubicBezTo>
                    <a:cubicBezTo>
                      <a:pt x="116736" y="15804"/>
                      <a:pt x="116370" y="15623"/>
                      <a:pt x="116153" y="15275"/>
                    </a:cubicBezTo>
                    <a:lnTo>
                      <a:pt x="113326" y="10755"/>
                    </a:lnTo>
                    <a:cubicBezTo>
                      <a:pt x="113268" y="10786"/>
                      <a:pt x="113203" y="10813"/>
                      <a:pt x="113133" y="10835"/>
                    </a:cubicBezTo>
                    <a:lnTo>
                      <a:pt x="114342" y="16088"/>
                    </a:lnTo>
                    <a:cubicBezTo>
                      <a:pt x="114503" y="16789"/>
                      <a:pt x="113971" y="17457"/>
                      <a:pt x="113251" y="17457"/>
                    </a:cubicBezTo>
                    <a:lnTo>
                      <a:pt x="111738" y="17457"/>
                    </a:lnTo>
                    <a:cubicBezTo>
                      <a:pt x="111018" y="17457"/>
                      <a:pt x="110486" y="16789"/>
                      <a:pt x="110647" y="16088"/>
                    </a:cubicBezTo>
                    <a:lnTo>
                      <a:pt x="111860" y="10813"/>
                    </a:lnTo>
                    <a:cubicBezTo>
                      <a:pt x="111811" y="10799"/>
                      <a:pt x="111760" y="10777"/>
                      <a:pt x="111711" y="10755"/>
                    </a:cubicBezTo>
                    <a:lnTo>
                      <a:pt x="108862" y="15307"/>
                    </a:lnTo>
                    <a:cubicBezTo>
                      <a:pt x="108645" y="15652"/>
                      <a:pt x="108280" y="15832"/>
                      <a:pt x="107911" y="15832"/>
                    </a:cubicBezTo>
                    <a:cubicBezTo>
                      <a:pt x="107628" y="15832"/>
                      <a:pt x="107344" y="15726"/>
                      <a:pt x="107122" y="15507"/>
                    </a:cubicBezTo>
                    <a:lnTo>
                      <a:pt x="106048" y="14434"/>
                    </a:lnTo>
                    <a:cubicBezTo>
                      <a:pt x="105542" y="13923"/>
                      <a:pt x="105634" y="13072"/>
                      <a:pt x="106245" y="12692"/>
                    </a:cubicBezTo>
                    <a:lnTo>
                      <a:pt x="110799" y="9839"/>
                    </a:lnTo>
                    <a:cubicBezTo>
                      <a:pt x="110778" y="9796"/>
                      <a:pt x="110760" y="9752"/>
                      <a:pt x="110743" y="9704"/>
                    </a:cubicBezTo>
                    <a:lnTo>
                      <a:pt x="105507" y="10908"/>
                    </a:lnTo>
                    <a:cubicBezTo>
                      <a:pt x="105422" y="10927"/>
                      <a:pt x="105337" y="10937"/>
                      <a:pt x="105254" y="10937"/>
                    </a:cubicBezTo>
                    <a:cubicBezTo>
                      <a:pt x="104652" y="10937"/>
                      <a:pt x="104137" y="10449"/>
                      <a:pt x="104137" y="9818"/>
                    </a:cubicBezTo>
                    <a:lnTo>
                      <a:pt x="104137" y="8299"/>
                    </a:lnTo>
                    <a:cubicBezTo>
                      <a:pt x="104137" y="7666"/>
                      <a:pt x="104652" y="7179"/>
                      <a:pt x="105254" y="7179"/>
                    </a:cubicBezTo>
                    <a:cubicBezTo>
                      <a:pt x="105337" y="7179"/>
                      <a:pt x="105422" y="7188"/>
                      <a:pt x="105507" y="7208"/>
                    </a:cubicBezTo>
                    <a:lnTo>
                      <a:pt x="110721" y="8413"/>
                    </a:lnTo>
                    <a:cubicBezTo>
                      <a:pt x="110743" y="8347"/>
                      <a:pt x="110769" y="8282"/>
                      <a:pt x="110795" y="8225"/>
                    </a:cubicBezTo>
                    <a:lnTo>
                      <a:pt x="106275" y="5393"/>
                    </a:lnTo>
                    <a:cubicBezTo>
                      <a:pt x="105664" y="5014"/>
                      <a:pt x="105569" y="4167"/>
                      <a:pt x="106080" y="3657"/>
                    </a:cubicBezTo>
                    <a:lnTo>
                      <a:pt x="107152" y="2583"/>
                    </a:lnTo>
                    <a:cubicBezTo>
                      <a:pt x="107372" y="2362"/>
                      <a:pt x="107656" y="2255"/>
                      <a:pt x="107940" y="2255"/>
                    </a:cubicBezTo>
                    <a:cubicBezTo>
                      <a:pt x="108309" y="2255"/>
                      <a:pt x="108676" y="2437"/>
                      <a:pt x="108894" y="2780"/>
                    </a:cubicBezTo>
                    <a:lnTo>
                      <a:pt x="111721" y="7304"/>
                    </a:lnTo>
                    <a:cubicBezTo>
                      <a:pt x="111751" y="7287"/>
                      <a:pt x="111790" y="7270"/>
                      <a:pt x="111830" y="7257"/>
                    </a:cubicBezTo>
                    <a:lnTo>
                      <a:pt x="110647" y="2113"/>
                    </a:lnTo>
                    <a:cubicBezTo>
                      <a:pt x="110486" y="1414"/>
                      <a:pt x="111018" y="743"/>
                      <a:pt x="111738" y="743"/>
                    </a:cubicBezTo>
                    <a:close/>
                    <a:moveTo>
                      <a:pt x="112313" y="1"/>
                    </a:moveTo>
                    <a:cubicBezTo>
                      <a:pt x="107318" y="1"/>
                      <a:pt x="103257" y="4063"/>
                      <a:pt x="103257" y="9059"/>
                    </a:cubicBezTo>
                    <a:cubicBezTo>
                      <a:pt x="103257" y="14054"/>
                      <a:pt x="107318" y="18121"/>
                      <a:pt x="112313" y="18121"/>
                    </a:cubicBezTo>
                    <a:cubicBezTo>
                      <a:pt x="117309" y="18121"/>
                      <a:pt x="121376" y="14054"/>
                      <a:pt x="121376" y="9059"/>
                    </a:cubicBezTo>
                    <a:cubicBezTo>
                      <a:pt x="121376" y="4063"/>
                      <a:pt x="117309" y="1"/>
                      <a:pt x="112313" y="1"/>
                    </a:cubicBezTo>
                    <a:close/>
                    <a:moveTo>
                      <a:pt x="10001" y="1519"/>
                    </a:moveTo>
                    <a:cubicBezTo>
                      <a:pt x="10717" y="1519"/>
                      <a:pt x="11253" y="2191"/>
                      <a:pt x="11092" y="2890"/>
                    </a:cubicBezTo>
                    <a:lnTo>
                      <a:pt x="9913" y="8012"/>
                    </a:lnTo>
                    <a:cubicBezTo>
                      <a:pt x="9966" y="8033"/>
                      <a:pt x="10018" y="8051"/>
                      <a:pt x="10067" y="8076"/>
                    </a:cubicBezTo>
                    <a:lnTo>
                      <a:pt x="12877" y="3587"/>
                    </a:lnTo>
                    <a:cubicBezTo>
                      <a:pt x="13092" y="3241"/>
                      <a:pt x="13456" y="3060"/>
                      <a:pt x="13825" y="3060"/>
                    </a:cubicBezTo>
                    <a:cubicBezTo>
                      <a:pt x="14108" y="3060"/>
                      <a:pt x="14394" y="3166"/>
                      <a:pt x="14617" y="3386"/>
                    </a:cubicBezTo>
                    <a:lnTo>
                      <a:pt x="15691" y="4460"/>
                    </a:lnTo>
                    <a:cubicBezTo>
                      <a:pt x="16196" y="4970"/>
                      <a:pt x="16101" y="5820"/>
                      <a:pt x="15490" y="6200"/>
                    </a:cubicBezTo>
                    <a:lnTo>
                      <a:pt x="11000" y="9010"/>
                    </a:lnTo>
                    <a:cubicBezTo>
                      <a:pt x="11026" y="9063"/>
                      <a:pt x="11048" y="9119"/>
                      <a:pt x="11069" y="9172"/>
                    </a:cubicBezTo>
                    <a:lnTo>
                      <a:pt x="16227" y="7984"/>
                    </a:lnTo>
                    <a:cubicBezTo>
                      <a:pt x="16313" y="7965"/>
                      <a:pt x="16397" y="7956"/>
                      <a:pt x="16481" y="7956"/>
                    </a:cubicBezTo>
                    <a:cubicBezTo>
                      <a:pt x="17082" y="7956"/>
                      <a:pt x="17596" y="8443"/>
                      <a:pt x="17596" y="9076"/>
                    </a:cubicBezTo>
                    <a:lnTo>
                      <a:pt x="17596" y="10594"/>
                    </a:lnTo>
                    <a:cubicBezTo>
                      <a:pt x="17596" y="11226"/>
                      <a:pt x="17082" y="11714"/>
                      <a:pt x="16482" y="11714"/>
                    </a:cubicBezTo>
                    <a:cubicBezTo>
                      <a:pt x="16398" y="11714"/>
                      <a:pt x="16313" y="11704"/>
                      <a:pt x="16227" y="11684"/>
                    </a:cubicBezTo>
                    <a:lnTo>
                      <a:pt x="11048" y="10494"/>
                    </a:lnTo>
                    <a:cubicBezTo>
                      <a:pt x="11030" y="10537"/>
                      <a:pt x="11013" y="10573"/>
                      <a:pt x="10996" y="10612"/>
                    </a:cubicBezTo>
                    <a:lnTo>
                      <a:pt x="15520" y="13439"/>
                    </a:lnTo>
                    <a:cubicBezTo>
                      <a:pt x="16131" y="13823"/>
                      <a:pt x="16223" y="14668"/>
                      <a:pt x="15717" y="15174"/>
                    </a:cubicBezTo>
                    <a:lnTo>
                      <a:pt x="14643" y="16249"/>
                    </a:lnTo>
                    <a:cubicBezTo>
                      <a:pt x="14421" y="16471"/>
                      <a:pt x="14135" y="16578"/>
                      <a:pt x="13852" y="16578"/>
                    </a:cubicBezTo>
                    <a:cubicBezTo>
                      <a:pt x="13484" y="16578"/>
                      <a:pt x="13120" y="16397"/>
                      <a:pt x="12903" y="16052"/>
                    </a:cubicBezTo>
                    <a:lnTo>
                      <a:pt x="10074" y="11532"/>
                    </a:lnTo>
                    <a:cubicBezTo>
                      <a:pt x="10014" y="11562"/>
                      <a:pt x="9952" y="11584"/>
                      <a:pt x="9883" y="11611"/>
                    </a:cubicBezTo>
                    <a:lnTo>
                      <a:pt x="11091" y="16864"/>
                    </a:lnTo>
                    <a:cubicBezTo>
                      <a:pt x="11253" y="17562"/>
                      <a:pt x="10717" y="18233"/>
                      <a:pt x="10001" y="18233"/>
                    </a:cubicBezTo>
                    <a:lnTo>
                      <a:pt x="8482" y="18233"/>
                    </a:lnTo>
                    <a:cubicBezTo>
                      <a:pt x="7762" y="18233"/>
                      <a:pt x="7230" y="17562"/>
                      <a:pt x="7392" y="16864"/>
                    </a:cubicBezTo>
                    <a:lnTo>
                      <a:pt x="8609" y="11588"/>
                    </a:lnTo>
                    <a:cubicBezTo>
                      <a:pt x="8557" y="11571"/>
                      <a:pt x="8508" y="11554"/>
                      <a:pt x="8461" y="11528"/>
                    </a:cubicBezTo>
                    <a:lnTo>
                      <a:pt x="5612" y="16083"/>
                    </a:lnTo>
                    <a:cubicBezTo>
                      <a:pt x="5395" y="16428"/>
                      <a:pt x="5029" y="16608"/>
                      <a:pt x="4661" y="16608"/>
                    </a:cubicBezTo>
                    <a:cubicBezTo>
                      <a:pt x="4377" y="16608"/>
                      <a:pt x="4091" y="16501"/>
                      <a:pt x="3871" y="16279"/>
                    </a:cubicBezTo>
                    <a:lnTo>
                      <a:pt x="2798" y="15206"/>
                    </a:lnTo>
                    <a:cubicBezTo>
                      <a:pt x="2287" y="14700"/>
                      <a:pt x="2382" y="13849"/>
                      <a:pt x="2993" y="13469"/>
                    </a:cubicBezTo>
                    <a:lnTo>
                      <a:pt x="7549" y="10616"/>
                    </a:lnTo>
                    <a:cubicBezTo>
                      <a:pt x="7523" y="10573"/>
                      <a:pt x="7509" y="10524"/>
                      <a:pt x="7492" y="10481"/>
                    </a:cubicBezTo>
                    <a:lnTo>
                      <a:pt x="2251" y="11684"/>
                    </a:lnTo>
                    <a:cubicBezTo>
                      <a:pt x="2167" y="11704"/>
                      <a:pt x="2082" y="11713"/>
                      <a:pt x="2000" y="11713"/>
                    </a:cubicBezTo>
                    <a:cubicBezTo>
                      <a:pt x="1402" y="11713"/>
                      <a:pt x="887" y="11226"/>
                      <a:pt x="887" y="10594"/>
                    </a:cubicBezTo>
                    <a:lnTo>
                      <a:pt x="887" y="9076"/>
                    </a:lnTo>
                    <a:cubicBezTo>
                      <a:pt x="887" y="8443"/>
                      <a:pt x="1402" y="7956"/>
                      <a:pt x="2000" y="7956"/>
                    </a:cubicBezTo>
                    <a:cubicBezTo>
                      <a:pt x="2082" y="7956"/>
                      <a:pt x="2167" y="7965"/>
                      <a:pt x="2251" y="7984"/>
                    </a:cubicBezTo>
                    <a:lnTo>
                      <a:pt x="7470" y="9185"/>
                    </a:lnTo>
                    <a:cubicBezTo>
                      <a:pt x="7492" y="9123"/>
                      <a:pt x="7519" y="9059"/>
                      <a:pt x="7545" y="9001"/>
                    </a:cubicBezTo>
                    <a:lnTo>
                      <a:pt x="3019" y="6170"/>
                    </a:lnTo>
                    <a:cubicBezTo>
                      <a:pt x="2414" y="5790"/>
                      <a:pt x="2318" y="4944"/>
                      <a:pt x="2828" y="4434"/>
                    </a:cubicBezTo>
                    <a:lnTo>
                      <a:pt x="3901" y="3360"/>
                    </a:lnTo>
                    <a:cubicBezTo>
                      <a:pt x="4121" y="3138"/>
                      <a:pt x="4406" y="3031"/>
                      <a:pt x="4690" y="3031"/>
                    </a:cubicBezTo>
                    <a:cubicBezTo>
                      <a:pt x="5058" y="3031"/>
                      <a:pt x="5423" y="3211"/>
                      <a:pt x="5638" y="3557"/>
                    </a:cubicBezTo>
                    <a:lnTo>
                      <a:pt x="8465" y="8081"/>
                    </a:lnTo>
                    <a:cubicBezTo>
                      <a:pt x="8500" y="8064"/>
                      <a:pt x="8540" y="8046"/>
                      <a:pt x="8579" y="8033"/>
                    </a:cubicBezTo>
                    <a:lnTo>
                      <a:pt x="7392" y="2890"/>
                    </a:lnTo>
                    <a:cubicBezTo>
                      <a:pt x="7230" y="2191"/>
                      <a:pt x="7763" y="1519"/>
                      <a:pt x="8482" y="1519"/>
                    </a:cubicBezTo>
                    <a:close/>
                    <a:moveTo>
                      <a:pt x="9063" y="773"/>
                    </a:moveTo>
                    <a:cubicBezTo>
                      <a:pt x="4068" y="773"/>
                      <a:pt x="1" y="4840"/>
                      <a:pt x="1" y="9835"/>
                    </a:cubicBezTo>
                    <a:cubicBezTo>
                      <a:pt x="1" y="14831"/>
                      <a:pt x="4068" y="18897"/>
                      <a:pt x="9063" y="18897"/>
                    </a:cubicBezTo>
                    <a:cubicBezTo>
                      <a:pt x="14059" y="18897"/>
                      <a:pt x="18126" y="14831"/>
                      <a:pt x="18126" y="9835"/>
                    </a:cubicBezTo>
                    <a:cubicBezTo>
                      <a:pt x="18126" y="4840"/>
                      <a:pt x="14059" y="773"/>
                      <a:pt x="9063" y="773"/>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 name="Google Shape;971;p30"/>
              <p:cNvSpPr/>
              <p:nvPr/>
            </p:nvSpPr>
            <p:spPr>
              <a:xfrm>
                <a:off x="2355941" y="3221585"/>
                <a:ext cx="2695298" cy="481005"/>
              </a:xfrm>
              <a:custGeom>
                <a:avLst/>
                <a:gdLst/>
                <a:ahLst/>
                <a:cxnLst/>
                <a:rect l="l" t="t" r="r" b="b"/>
                <a:pathLst>
                  <a:path w="124739" h="22261" extrusionOk="0">
                    <a:moveTo>
                      <a:pt x="114202" y="8810"/>
                    </a:moveTo>
                    <a:cubicBezTo>
                      <a:pt x="113958" y="8810"/>
                      <a:pt x="113722" y="8857"/>
                      <a:pt x="113508" y="8941"/>
                    </a:cubicBezTo>
                    <a:cubicBezTo>
                      <a:pt x="113469" y="8954"/>
                      <a:pt x="113430" y="8971"/>
                      <a:pt x="113400" y="8988"/>
                    </a:cubicBezTo>
                    <a:cubicBezTo>
                      <a:pt x="112989" y="9177"/>
                      <a:pt x="112667" y="9503"/>
                      <a:pt x="112474" y="9909"/>
                    </a:cubicBezTo>
                    <a:cubicBezTo>
                      <a:pt x="112448" y="9966"/>
                      <a:pt x="112422" y="10031"/>
                      <a:pt x="112400" y="10097"/>
                    </a:cubicBezTo>
                    <a:cubicBezTo>
                      <a:pt x="112334" y="10288"/>
                      <a:pt x="112300" y="10494"/>
                      <a:pt x="112300" y="10717"/>
                    </a:cubicBezTo>
                    <a:cubicBezTo>
                      <a:pt x="112300" y="10953"/>
                      <a:pt x="112343" y="11178"/>
                      <a:pt x="112422" y="11388"/>
                    </a:cubicBezTo>
                    <a:cubicBezTo>
                      <a:pt x="112439" y="11436"/>
                      <a:pt x="112457" y="11480"/>
                      <a:pt x="112480" y="11523"/>
                    </a:cubicBezTo>
                    <a:cubicBezTo>
                      <a:pt x="112667" y="11925"/>
                      <a:pt x="112990" y="12248"/>
                      <a:pt x="113391" y="12439"/>
                    </a:cubicBezTo>
                    <a:cubicBezTo>
                      <a:pt x="113439" y="12461"/>
                      <a:pt x="113490" y="12483"/>
                      <a:pt x="113539" y="12497"/>
                    </a:cubicBezTo>
                    <a:cubicBezTo>
                      <a:pt x="113744" y="12579"/>
                      <a:pt x="113971" y="12619"/>
                      <a:pt x="114202" y="12619"/>
                    </a:cubicBezTo>
                    <a:cubicBezTo>
                      <a:pt x="114415" y="12619"/>
                      <a:pt x="114625" y="12583"/>
                      <a:pt x="114813" y="12519"/>
                    </a:cubicBezTo>
                    <a:cubicBezTo>
                      <a:pt x="114882" y="12497"/>
                      <a:pt x="114949" y="12470"/>
                      <a:pt x="115005" y="12439"/>
                    </a:cubicBezTo>
                    <a:cubicBezTo>
                      <a:pt x="115415" y="12253"/>
                      <a:pt x="115742" y="11925"/>
                      <a:pt x="115929" y="11519"/>
                    </a:cubicBezTo>
                    <a:cubicBezTo>
                      <a:pt x="115947" y="11480"/>
                      <a:pt x="115965" y="11444"/>
                      <a:pt x="115978" y="11401"/>
                    </a:cubicBezTo>
                    <a:cubicBezTo>
                      <a:pt x="116065" y="11187"/>
                      <a:pt x="116109" y="10957"/>
                      <a:pt x="116109" y="10717"/>
                    </a:cubicBezTo>
                    <a:cubicBezTo>
                      <a:pt x="116109" y="10494"/>
                      <a:pt x="116069" y="10280"/>
                      <a:pt x="116000" y="10084"/>
                    </a:cubicBezTo>
                    <a:cubicBezTo>
                      <a:pt x="115978" y="10026"/>
                      <a:pt x="115961" y="9970"/>
                      <a:pt x="115935" y="9922"/>
                    </a:cubicBezTo>
                    <a:cubicBezTo>
                      <a:pt x="115742" y="9507"/>
                      <a:pt x="115410" y="9172"/>
                      <a:pt x="114996" y="8984"/>
                    </a:cubicBezTo>
                    <a:cubicBezTo>
                      <a:pt x="114949" y="8962"/>
                      <a:pt x="114895" y="8941"/>
                      <a:pt x="114844" y="8919"/>
                    </a:cubicBezTo>
                    <a:cubicBezTo>
                      <a:pt x="114647" y="8849"/>
                      <a:pt x="114430" y="8810"/>
                      <a:pt x="114202" y="8810"/>
                    </a:cubicBezTo>
                    <a:close/>
                    <a:moveTo>
                      <a:pt x="10951" y="9586"/>
                    </a:moveTo>
                    <a:cubicBezTo>
                      <a:pt x="10702" y="9586"/>
                      <a:pt x="10468" y="9630"/>
                      <a:pt x="10258" y="9717"/>
                    </a:cubicBezTo>
                    <a:cubicBezTo>
                      <a:pt x="10219" y="9730"/>
                      <a:pt x="10179" y="9748"/>
                      <a:pt x="10144" y="9765"/>
                    </a:cubicBezTo>
                    <a:cubicBezTo>
                      <a:pt x="9739" y="9953"/>
                      <a:pt x="9411" y="10280"/>
                      <a:pt x="9224" y="10685"/>
                    </a:cubicBezTo>
                    <a:cubicBezTo>
                      <a:pt x="9198" y="10743"/>
                      <a:pt x="9172" y="10807"/>
                      <a:pt x="9149" y="10869"/>
                    </a:cubicBezTo>
                    <a:cubicBezTo>
                      <a:pt x="9084" y="11060"/>
                      <a:pt x="9044" y="11270"/>
                      <a:pt x="9044" y="11489"/>
                    </a:cubicBezTo>
                    <a:cubicBezTo>
                      <a:pt x="9044" y="11729"/>
                      <a:pt x="9089" y="11955"/>
                      <a:pt x="9171" y="12165"/>
                    </a:cubicBezTo>
                    <a:cubicBezTo>
                      <a:pt x="9189" y="12208"/>
                      <a:pt x="9202" y="12257"/>
                      <a:pt x="9228" y="12300"/>
                    </a:cubicBezTo>
                    <a:cubicBezTo>
                      <a:pt x="9415" y="12701"/>
                      <a:pt x="9739" y="13025"/>
                      <a:pt x="10140" y="13212"/>
                    </a:cubicBezTo>
                    <a:cubicBezTo>
                      <a:pt x="10187" y="13238"/>
                      <a:pt x="10236" y="13255"/>
                      <a:pt x="10288" y="13273"/>
                    </a:cubicBezTo>
                    <a:cubicBezTo>
                      <a:pt x="10493" y="13355"/>
                      <a:pt x="10721" y="13396"/>
                      <a:pt x="10951" y="13396"/>
                    </a:cubicBezTo>
                    <a:cubicBezTo>
                      <a:pt x="11165" y="13396"/>
                      <a:pt x="11371" y="13355"/>
                      <a:pt x="11562" y="13295"/>
                    </a:cubicBezTo>
                    <a:cubicBezTo>
                      <a:pt x="11632" y="13269"/>
                      <a:pt x="11693" y="13246"/>
                      <a:pt x="11755" y="13216"/>
                    </a:cubicBezTo>
                    <a:cubicBezTo>
                      <a:pt x="12160" y="13029"/>
                      <a:pt x="12487" y="12701"/>
                      <a:pt x="12675" y="12296"/>
                    </a:cubicBezTo>
                    <a:cubicBezTo>
                      <a:pt x="12692" y="12257"/>
                      <a:pt x="12709" y="12221"/>
                      <a:pt x="12727" y="12178"/>
                    </a:cubicBezTo>
                    <a:cubicBezTo>
                      <a:pt x="12810" y="11963"/>
                      <a:pt x="12853" y="11732"/>
                      <a:pt x="12853" y="11489"/>
                    </a:cubicBezTo>
                    <a:cubicBezTo>
                      <a:pt x="12853" y="11266"/>
                      <a:pt x="12819" y="11056"/>
                      <a:pt x="12748" y="10856"/>
                    </a:cubicBezTo>
                    <a:cubicBezTo>
                      <a:pt x="12727" y="10803"/>
                      <a:pt x="12705" y="10747"/>
                      <a:pt x="12679" y="10694"/>
                    </a:cubicBezTo>
                    <a:cubicBezTo>
                      <a:pt x="12491" y="10280"/>
                      <a:pt x="12160" y="9949"/>
                      <a:pt x="11746" y="9760"/>
                    </a:cubicBezTo>
                    <a:cubicBezTo>
                      <a:pt x="11697" y="9735"/>
                      <a:pt x="11645" y="9717"/>
                      <a:pt x="11592" y="9696"/>
                    </a:cubicBezTo>
                    <a:cubicBezTo>
                      <a:pt x="11397" y="9625"/>
                      <a:pt x="11174" y="9586"/>
                      <a:pt x="10951" y="9586"/>
                    </a:cubicBezTo>
                    <a:close/>
                    <a:moveTo>
                      <a:pt x="113992" y="1685"/>
                    </a:moveTo>
                    <a:cubicBezTo>
                      <a:pt x="118988" y="1685"/>
                      <a:pt x="123055" y="5747"/>
                      <a:pt x="123055" y="10743"/>
                    </a:cubicBezTo>
                    <a:cubicBezTo>
                      <a:pt x="123055" y="15738"/>
                      <a:pt x="118988" y="19805"/>
                      <a:pt x="113992" y="19805"/>
                    </a:cubicBezTo>
                    <a:cubicBezTo>
                      <a:pt x="108997" y="19805"/>
                      <a:pt x="104936" y="15738"/>
                      <a:pt x="104936" y="10743"/>
                    </a:cubicBezTo>
                    <a:cubicBezTo>
                      <a:pt x="104936" y="5747"/>
                      <a:pt x="108997" y="1685"/>
                      <a:pt x="113992" y="1685"/>
                    </a:cubicBezTo>
                    <a:close/>
                    <a:moveTo>
                      <a:pt x="10742" y="2457"/>
                    </a:moveTo>
                    <a:cubicBezTo>
                      <a:pt x="15738" y="2457"/>
                      <a:pt x="19805" y="6524"/>
                      <a:pt x="19805" y="11519"/>
                    </a:cubicBezTo>
                    <a:cubicBezTo>
                      <a:pt x="19805" y="16515"/>
                      <a:pt x="15738" y="20580"/>
                      <a:pt x="10742" y="20580"/>
                    </a:cubicBezTo>
                    <a:cubicBezTo>
                      <a:pt x="5747" y="20580"/>
                      <a:pt x="1680" y="16515"/>
                      <a:pt x="1680" y="11519"/>
                    </a:cubicBezTo>
                    <a:cubicBezTo>
                      <a:pt x="1680" y="6524"/>
                      <a:pt x="5747" y="2457"/>
                      <a:pt x="10742" y="2457"/>
                    </a:cubicBezTo>
                    <a:close/>
                    <a:moveTo>
                      <a:pt x="113992" y="1"/>
                    </a:moveTo>
                    <a:cubicBezTo>
                      <a:pt x="108072" y="1"/>
                      <a:pt x="103250" y="4822"/>
                      <a:pt x="103252" y="10743"/>
                    </a:cubicBezTo>
                    <a:cubicBezTo>
                      <a:pt x="103252" y="16667"/>
                      <a:pt x="108072" y="21489"/>
                      <a:pt x="113992" y="21489"/>
                    </a:cubicBezTo>
                    <a:cubicBezTo>
                      <a:pt x="119918" y="21489"/>
                      <a:pt x="124739" y="16667"/>
                      <a:pt x="124739" y="10743"/>
                    </a:cubicBezTo>
                    <a:cubicBezTo>
                      <a:pt x="124739" y="4822"/>
                      <a:pt x="119918" y="1"/>
                      <a:pt x="113992" y="1"/>
                    </a:cubicBezTo>
                    <a:close/>
                    <a:moveTo>
                      <a:pt x="10742" y="777"/>
                    </a:moveTo>
                    <a:cubicBezTo>
                      <a:pt x="4816" y="777"/>
                      <a:pt x="0" y="5595"/>
                      <a:pt x="0" y="11519"/>
                    </a:cubicBezTo>
                    <a:cubicBezTo>
                      <a:pt x="0" y="17444"/>
                      <a:pt x="4818" y="22261"/>
                      <a:pt x="10742" y="22261"/>
                    </a:cubicBezTo>
                    <a:cubicBezTo>
                      <a:pt x="16667" y="22261"/>
                      <a:pt x="21484" y="17444"/>
                      <a:pt x="21484" y="11519"/>
                    </a:cubicBezTo>
                    <a:cubicBezTo>
                      <a:pt x="21484" y="5595"/>
                      <a:pt x="16667" y="777"/>
                      <a:pt x="10742" y="77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30"/>
              <p:cNvSpPr/>
              <p:nvPr/>
            </p:nvSpPr>
            <p:spPr>
              <a:xfrm>
                <a:off x="1895075" y="3067145"/>
                <a:ext cx="3410744" cy="568061"/>
              </a:xfrm>
              <a:custGeom>
                <a:avLst/>
                <a:gdLst/>
                <a:ahLst/>
                <a:cxnLst/>
                <a:rect l="l" t="t" r="r" b="b"/>
                <a:pathLst>
                  <a:path w="157850" h="26290" extrusionOk="0">
                    <a:moveTo>
                      <a:pt x="155355" y="2881"/>
                    </a:moveTo>
                    <a:cubicBezTo>
                      <a:pt x="155355" y="2881"/>
                      <a:pt x="156659" y="9704"/>
                      <a:pt x="154879" y="15912"/>
                    </a:cubicBezTo>
                    <a:cubicBezTo>
                      <a:pt x="154154" y="18439"/>
                      <a:pt x="152916" y="20865"/>
                      <a:pt x="150870" y="22684"/>
                    </a:cubicBezTo>
                    <a:cubicBezTo>
                      <a:pt x="151070" y="22606"/>
                      <a:pt x="157492" y="19932"/>
                      <a:pt x="157672" y="17697"/>
                    </a:cubicBezTo>
                    <a:cubicBezTo>
                      <a:pt x="157850" y="15429"/>
                      <a:pt x="156170" y="17199"/>
                      <a:pt x="156899" y="11798"/>
                    </a:cubicBezTo>
                    <a:cubicBezTo>
                      <a:pt x="157344" y="8478"/>
                      <a:pt x="156385" y="5076"/>
                      <a:pt x="155359" y="2881"/>
                    </a:cubicBezTo>
                    <a:close/>
                    <a:moveTo>
                      <a:pt x="32335" y="1"/>
                    </a:moveTo>
                    <a:cubicBezTo>
                      <a:pt x="13185" y="1"/>
                      <a:pt x="14547" y="21035"/>
                      <a:pt x="14547" y="21035"/>
                    </a:cubicBezTo>
                    <a:cubicBezTo>
                      <a:pt x="14547" y="21035"/>
                      <a:pt x="12813" y="23877"/>
                      <a:pt x="6552" y="23877"/>
                    </a:cubicBezTo>
                    <a:cubicBezTo>
                      <a:pt x="6500" y="23877"/>
                      <a:pt x="6449" y="23876"/>
                      <a:pt x="6397" y="23876"/>
                    </a:cubicBezTo>
                    <a:lnTo>
                      <a:pt x="6379" y="23876"/>
                    </a:lnTo>
                    <a:cubicBezTo>
                      <a:pt x="5882" y="23831"/>
                      <a:pt x="5401" y="23780"/>
                      <a:pt x="4953" y="23732"/>
                    </a:cubicBezTo>
                    <a:lnTo>
                      <a:pt x="4953" y="23728"/>
                    </a:lnTo>
                    <a:lnTo>
                      <a:pt x="1418" y="13975"/>
                    </a:lnTo>
                    <a:cubicBezTo>
                      <a:pt x="1418" y="13975"/>
                      <a:pt x="0" y="19556"/>
                      <a:pt x="581" y="22810"/>
                    </a:cubicBezTo>
                    <a:cubicBezTo>
                      <a:pt x="581" y="22810"/>
                      <a:pt x="995" y="23235"/>
                      <a:pt x="2295" y="23265"/>
                    </a:cubicBezTo>
                    <a:cubicBezTo>
                      <a:pt x="2295" y="23265"/>
                      <a:pt x="2810" y="25970"/>
                      <a:pt x="3657" y="26135"/>
                    </a:cubicBezTo>
                    <a:cubicBezTo>
                      <a:pt x="4364" y="26278"/>
                      <a:pt x="12988" y="26289"/>
                      <a:pt x="15863" y="26289"/>
                    </a:cubicBezTo>
                    <a:cubicBezTo>
                      <a:pt x="16443" y="26289"/>
                      <a:pt x="16789" y="26289"/>
                      <a:pt x="16789" y="26289"/>
                    </a:cubicBezTo>
                    <a:lnTo>
                      <a:pt x="16937" y="24412"/>
                    </a:lnTo>
                    <a:cubicBezTo>
                      <a:pt x="16937" y="24412"/>
                      <a:pt x="16497" y="20721"/>
                      <a:pt x="17186" y="16375"/>
                    </a:cubicBezTo>
                    <a:cubicBezTo>
                      <a:pt x="18177" y="10136"/>
                      <a:pt x="21497" y="2540"/>
                      <a:pt x="31795" y="2540"/>
                    </a:cubicBezTo>
                    <a:cubicBezTo>
                      <a:pt x="41885" y="2540"/>
                      <a:pt x="45437" y="9748"/>
                      <a:pt x="46632" y="15839"/>
                    </a:cubicBezTo>
                    <a:cubicBezTo>
                      <a:pt x="47509" y="20290"/>
                      <a:pt x="47129" y="24142"/>
                      <a:pt x="47129" y="24142"/>
                    </a:cubicBezTo>
                    <a:lnTo>
                      <a:pt x="119552" y="24142"/>
                    </a:lnTo>
                    <a:cubicBezTo>
                      <a:pt x="119552" y="24142"/>
                      <a:pt x="119172" y="18565"/>
                      <a:pt x="120987" y="13046"/>
                    </a:cubicBezTo>
                    <a:cubicBezTo>
                      <a:pt x="122772" y="7630"/>
                      <a:pt x="126666" y="2270"/>
                      <a:pt x="135112" y="2270"/>
                    </a:cubicBezTo>
                    <a:cubicBezTo>
                      <a:pt x="135129" y="2270"/>
                      <a:pt x="135146" y="2270"/>
                      <a:pt x="135163" y="2270"/>
                    </a:cubicBezTo>
                    <a:cubicBezTo>
                      <a:pt x="144425" y="2296"/>
                      <a:pt x="148260" y="8278"/>
                      <a:pt x="149827" y="13758"/>
                    </a:cubicBezTo>
                    <a:cubicBezTo>
                      <a:pt x="151162" y="18404"/>
                      <a:pt x="150866" y="22688"/>
                      <a:pt x="150866" y="22688"/>
                    </a:cubicBezTo>
                    <a:cubicBezTo>
                      <a:pt x="150866" y="22688"/>
                      <a:pt x="154552" y="558"/>
                      <a:pt x="135594" y="558"/>
                    </a:cubicBezTo>
                    <a:cubicBezTo>
                      <a:pt x="135237" y="558"/>
                      <a:pt x="134873" y="566"/>
                      <a:pt x="134500" y="582"/>
                    </a:cubicBezTo>
                    <a:cubicBezTo>
                      <a:pt x="121750" y="1127"/>
                      <a:pt x="119142" y="10376"/>
                      <a:pt x="118953" y="17122"/>
                    </a:cubicBezTo>
                    <a:lnTo>
                      <a:pt x="118940" y="17122"/>
                    </a:lnTo>
                    <a:cubicBezTo>
                      <a:pt x="118940" y="17122"/>
                      <a:pt x="117559" y="20904"/>
                      <a:pt x="115197" y="20996"/>
                    </a:cubicBezTo>
                    <a:cubicBezTo>
                      <a:pt x="114411" y="21026"/>
                      <a:pt x="106817" y="21037"/>
                      <a:pt x="97042" y="21037"/>
                    </a:cubicBezTo>
                    <a:cubicBezTo>
                      <a:pt x="77492" y="21037"/>
                      <a:pt x="49216" y="20996"/>
                      <a:pt x="49216" y="20996"/>
                    </a:cubicBezTo>
                    <a:cubicBezTo>
                      <a:pt x="49216" y="20996"/>
                      <a:pt x="49351" y="19760"/>
                      <a:pt x="49276" y="17890"/>
                    </a:cubicBezTo>
                    <a:cubicBezTo>
                      <a:pt x="49054" y="12043"/>
                      <a:pt x="46838" y="1"/>
                      <a:pt x="3233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30"/>
              <p:cNvSpPr/>
              <p:nvPr/>
            </p:nvSpPr>
            <p:spPr>
              <a:xfrm>
                <a:off x="4242730" y="2819656"/>
                <a:ext cx="143258" cy="160198"/>
              </a:xfrm>
              <a:custGeom>
                <a:avLst/>
                <a:gdLst/>
                <a:ahLst/>
                <a:cxnLst/>
                <a:rect l="l" t="t" r="r" b="b"/>
                <a:pathLst>
                  <a:path w="6630" h="7414" extrusionOk="0">
                    <a:moveTo>
                      <a:pt x="3310" y="2916"/>
                    </a:moveTo>
                    <a:cubicBezTo>
                      <a:pt x="4081" y="2916"/>
                      <a:pt x="4704" y="3657"/>
                      <a:pt x="4704" y="4572"/>
                    </a:cubicBezTo>
                    <a:cubicBezTo>
                      <a:pt x="4705" y="5485"/>
                      <a:pt x="4081" y="6227"/>
                      <a:pt x="3310" y="6227"/>
                    </a:cubicBezTo>
                    <a:cubicBezTo>
                      <a:pt x="2541" y="6227"/>
                      <a:pt x="1917" y="5485"/>
                      <a:pt x="1917" y="4572"/>
                    </a:cubicBezTo>
                    <a:cubicBezTo>
                      <a:pt x="1917" y="3658"/>
                      <a:pt x="2541" y="2916"/>
                      <a:pt x="3310" y="2916"/>
                    </a:cubicBezTo>
                    <a:close/>
                    <a:moveTo>
                      <a:pt x="3310" y="1621"/>
                    </a:moveTo>
                    <a:cubicBezTo>
                      <a:pt x="1982" y="1621"/>
                      <a:pt x="905" y="2722"/>
                      <a:pt x="905" y="4081"/>
                    </a:cubicBezTo>
                    <a:cubicBezTo>
                      <a:pt x="905" y="5440"/>
                      <a:pt x="1982" y="6542"/>
                      <a:pt x="3310" y="6542"/>
                    </a:cubicBezTo>
                    <a:cubicBezTo>
                      <a:pt x="4641" y="6542"/>
                      <a:pt x="5718" y="5440"/>
                      <a:pt x="5718" y="4081"/>
                    </a:cubicBezTo>
                    <a:cubicBezTo>
                      <a:pt x="5718" y="2722"/>
                      <a:pt x="4641" y="1621"/>
                      <a:pt x="3310" y="1621"/>
                    </a:cubicBezTo>
                    <a:close/>
                    <a:moveTo>
                      <a:pt x="3315" y="434"/>
                    </a:moveTo>
                    <a:cubicBezTo>
                      <a:pt x="4928" y="434"/>
                      <a:pt x="6241" y="1903"/>
                      <a:pt x="6241" y="3707"/>
                    </a:cubicBezTo>
                    <a:cubicBezTo>
                      <a:pt x="6241" y="5511"/>
                      <a:pt x="4928" y="6979"/>
                      <a:pt x="3315" y="6979"/>
                    </a:cubicBezTo>
                    <a:cubicBezTo>
                      <a:pt x="1701" y="6979"/>
                      <a:pt x="388" y="5511"/>
                      <a:pt x="388" y="3707"/>
                    </a:cubicBezTo>
                    <a:cubicBezTo>
                      <a:pt x="388" y="1903"/>
                      <a:pt x="1701" y="434"/>
                      <a:pt x="3315" y="434"/>
                    </a:cubicBezTo>
                    <a:close/>
                    <a:moveTo>
                      <a:pt x="3315" y="0"/>
                    </a:moveTo>
                    <a:cubicBezTo>
                      <a:pt x="1487" y="0"/>
                      <a:pt x="0" y="1662"/>
                      <a:pt x="0" y="3707"/>
                    </a:cubicBezTo>
                    <a:cubicBezTo>
                      <a:pt x="0" y="5751"/>
                      <a:pt x="1487" y="7413"/>
                      <a:pt x="3315" y="7413"/>
                    </a:cubicBezTo>
                    <a:cubicBezTo>
                      <a:pt x="5142" y="7413"/>
                      <a:pt x="6629" y="5751"/>
                      <a:pt x="6629" y="3707"/>
                    </a:cubicBezTo>
                    <a:cubicBezTo>
                      <a:pt x="6629" y="1662"/>
                      <a:pt x="5142" y="0"/>
                      <a:pt x="3315"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30"/>
              <p:cNvSpPr/>
              <p:nvPr/>
            </p:nvSpPr>
            <p:spPr>
              <a:xfrm>
                <a:off x="2282577" y="3148222"/>
                <a:ext cx="2841926" cy="627698"/>
              </a:xfrm>
              <a:custGeom>
                <a:avLst/>
                <a:gdLst/>
                <a:ahLst/>
                <a:cxnLst/>
                <a:rect l="l" t="t" r="r" b="b"/>
                <a:pathLst>
                  <a:path w="131525" h="29050" extrusionOk="0">
                    <a:moveTo>
                      <a:pt x="117387" y="3396"/>
                    </a:moveTo>
                    <a:cubicBezTo>
                      <a:pt x="123313" y="3396"/>
                      <a:pt x="128134" y="8217"/>
                      <a:pt x="128134" y="14138"/>
                    </a:cubicBezTo>
                    <a:cubicBezTo>
                      <a:pt x="128134" y="20062"/>
                      <a:pt x="123313" y="24884"/>
                      <a:pt x="117387" y="24884"/>
                    </a:cubicBezTo>
                    <a:cubicBezTo>
                      <a:pt x="111467" y="24884"/>
                      <a:pt x="106645" y="20062"/>
                      <a:pt x="106645" y="14138"/>
                    </a:cubicBezTo>
                    <a:cubicBezTo>
                      <a:pt x="106645" y="8217"/>
                      <a:pt x="111467" y="3396"/>
                      <a:pt x="117387" y="3396"/>
                    </a:cubicBezTo>
                    <a:close/>
                    <a:moveTo>
                      <a:pt x="14137" y="4172"/>
                    </a:moveTo>
                    <a:cubicBezTo>
                      <a:pt x="20062" y="4172"/>
                      <a:pt x="24879" y="8990"/>
                      <a:pt x="24879" y="14914"/>
                    </a:cubicBezTo>
                    <a:cubicBezTo>
                      <a:pt x="24879" y="20839"/>
                      <a:pt x="20062" y="25656"/>
                      <a:pt x="14137" y="25656"/>
                    </a:cubicBezTo>
                    <a:cubicBezTo>
                      <a:pt x="8213" y="25656"/>
                      <a:pt x="3395" y="20839"/>
                      <a:pt x="3395" y="14914"/>
                    </a:cubicBezTo>
                    <a:cubicBezTo>
                      <a:pt x="3395" y="8990"/>
                      <a:pt x="8213" y="4172"/>
                      <a:pt x="14137" y="4172"/>
                    </a:cubicBezTo>
                    <a:close/>
                    <a:moveTo>
                      <a:pt x="117387" y="1"/>
                    </a:moveTo>
                    <a:cubicBezTo>
                      <a:pt x="111167" y="1"/>
                      <a:pt x="105888" y="4020"/>
                      <a:pt x="103998" y="9604"/>
                    </a:cubicBezTo>
                    <a:cubicBezTo>
                      <a:pt x="103518" y="11026"/>
                      <a:pt x="103256" y="12549"/>
                      <a:pt x="103256" y="14138"/>
                    </a:cubicBezTo>
                    <a:cubicBezTo>
                      <a:pt x="103256" y="21943"/>
                      <a:pt x="109582" y="28273"/>
                      <a:pt x="117387" y="28273"/>
                    </a:cubicBezTo>
                    <a:cubicBezTo>
                      <a:pt x="125197" y="28273"/>
                      <a:pt x="131524" y="21943"/>
                      <a:pt x="131524" y="14138"/>
                    </a:cubicBezTo>
                    <a:cubicBezTo>
                      <a:pt x="131524" y="12793"/>
                      <a:pt x="131336" y="11497"/>
                      <a:pt x="130988" y="10268"/>
                    </a:cubicBezTo>
                    <a:cubicBezTo>
                      <a:pt x="129307" y="4342"/>
                      <a:pt x="123854" y="1"/>
                      <a:pt x="117387" y="1"/>
                    </a:cubicBezTo>
                    <a:close/>
                    <a:moveTo>
                      <a:pt x="14137" y="777"/>
                    </a:moveTo>
                    <a:cubicBezTo>
                      <a:pt x="7065" y="777"/>
                      <a:pt x="1201" y="5978"/>
                      <a:pt x="163" y="12759"/>
                    </a:cubicBezTo>
                    <a:cubicBezTo>
                      <a:pt x="58" y="13462"/>
                      <a:pt x="0" y="14181"/>
                      <a:pt x="0" y="14914"/>
                    </a:cubicBezTo>
                    <a:cubicBezTo>
                      <a:pt x="0" y="22720"/>
                      <a:pt x="6332" y="29050"/>
                      <a:pt x="14137" y="29050"/>
                    </a:cubicBezTo>
                    <a:cubicBezTo>
                      <a:pt x="21943" y="29050"/>
                      <a:pt x="28273" y="22720"/>
                      <a:pt x="28273" y="14914"/>
                    </a:cubicBezTo>
                    <a:cubicBezTo>
                      <a:pt x="28273" y="13994"/>
                      <a:pt x="28187" y="13091"/>
                      <a:pt x="28015" y="12218"/>
                    </a:cubicBezTo>
                    <a:cubicBezTo>
                      <a:pt x="26759" y="5704"/>
                      <a:pt x="21022" y="777"/>
                      <a:pt x="14137" y="777"/>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75" name="Google Shape;975;p30"/>
            <p:cNvSpPr/>
            <p:nvPr/>
          </p:nvSpPr>
          <p:spPr>
            <a:xfrm>
              <a:off x="6168158" y="3390200"/>
              <a:ext cx="2478729" cy="17292"/>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6" name="Google Shape;976;p30"/>
          <p:cNvGrpSpPr/>
          <p:nvPr/>
        </p:nvGrpSpPr>
        <p:grpSpPr>
          <a:xfrm>
            <a:off x="-208963" y="1725967"/>
            <a:ext cx="3001889" cy="1681500"/>
            <a:chOff x="-208963" y="1725967"/>
            <a:chExt cx="3001889" cy="1681500"/>
          </a:xfrm>
        </p:grpSpPr>
        <p:grpSp>
          <p:nvGrpSpPr>
            <p:cNvPr id="977" name="Google Shape;977;p30"/>
            <p:cNvGrpSpPr/>
            <p:nvPr/>
          </p:nvGrpSpPr>
          <p:grpSpPr>
            <a:xfrm flipH="1">
              <a:off x="-208963" y="1725967"/>
              <a:ext cx="3001889" cy="1681281"/>
              <a:chOff x="4076158" y="2230153"/>
              <a:chExt cx="4895448" cy="2913327"/>
            </a:xfrm>
          </p:grpSpPr>
          <p:sp>
            <p:nvSpPr>
              <p:cNvPr id="978" name="Google Shape;978;p30"/>
              <p:cNvSpPr/>
              <p:nvPr/>
            </p:nvSpPr>
            <p:spPr>
              <a:xfrm>
                <a:off x="4352672" y="2230153"/>
                <a:ext cx="4618934" cy="2913327"/>
              </a:xfrm>
              <a:custGeom>
                <a:avLst/>
                <a:gdLst/>
                <a:ahLst/>
                <a:cxnLst/>
                <a:rect l="l" t="t" r="r" b="b"/>
                <a:pathLst>
                  <a:path w="74532" h="47010" extrusionOk="0">
                    <a:moveTo>
                      <a:pt x="54653" y="0"/>
                    </a:moveTo>
                    <a:cubicBezTo>
                      <a:pt x="53200" y="0"/>
                      <a:pt x="51847" y="308"/>
                      <a:pt x="50723" y="888"/>
                    </a:cubicBezTo>
                    <a:cubicBezTo>
                      <a:pt x="43140" y="4799"/>
                      <a:pt x="42201" y="11965"/>
                      <a:pt x="35079" y="12941"/>
                    </a:cubicBezTo>
                    <a:cubicBezTo>
                      <a:pt x="34640" y="13001"/>
                      <a:pt x="34220" y="13029"/>
                      <a:pt x="33817" y="13029"/>
                    </a:cubicBezTo>
                    <a:cubicBezTo>
                      <a:pt x="28008" y="13029"/>
                      <a:pt x="25638" y="7193"/>
                      <a:pt x="17704" y="7193"/>
                    </a:cubicBezTo>
                    <a:cubicBezTo>
                      <a:pt x="17261" y="7193"/>
                      <a:pt x="16800" y="7212"/>
                      <a:pt x="16321" y="7250"/>
                    </a:cubicBezTo>
                    <a:cubicBezTo>
                      <a:pt x="7445" y="7962"/>
                      <a:pt x="5255" y="19804"/>
                      <a:pt x="6743" y="26511"/>
                    </a:cubicBezTo>
                    <a:cubicBezTo>
                      <a:pt x="8230" y="33220"/>
                      <a:pt x="2193" y="31857"/>
                      <a:pt x="962" y="37812"/>
                    </a:cubicBezTo>
                    <a:cubicBezTo>
                      <a:pt x="1" y="42459"/>
                      <a:pt x="6264" y="47009"/>
                      <a:pt x="6264" y="47009"/>
                    </a:cubicBezTo>
                    <a:lnTo>
                      <a:pt x="65131" y="47009"/>
                    </a:lnTo>
                    <a:cubicBezTo>
                      <a:pt x="65131" y="47009"/>
                      <a:pt x="74486" y="44516"/>
                      <a:pt x="74509" y="34367"/>
                    </a:cubicBezTo>
                    <a:cubicBezTo>
                      <a:pt x="74532" y="24219"/>
                      <a:pt x="70861" y="24838"/>
                      <a:pt x="68203" y="13020"/>
                    </a:cubicBezTo>
                    <a:cubicBezTo>
                      <a:pt x="66134" y="3817"/>
                      <a:pt x="59769" y="0"/>
                      <a:pt x="5465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30"/>
              <p:cNvSpPr/>
              <p:nvPr/>
            </p:nvSpPr>
            <p:spPr>
              <a:xfrm>
                <a:off x="4076158" y="2957760"/>
                <a:ext cx="4841117" cy="2185661"/>
              </a:xfrm>
              <a:custGeom>
                <a:avLst/>
                <a:gdLst/>
                <a:ahLst/>
                <a:cxnLst/>
                <a:rect l="l" t="t" r="r" b="b"/>
                <a:pathLst>
                  <a:path w="72019" h="37217" extrusionOk="0">
                    <a:moveTo>
                      <a:pt x="53179" y="0"/>
                    </a:moveTo>
                    <a:cubicBezTo>
                      <a:pt x="52371" y="0"/>
                      <a:pt x="51548" y="99"/>
                      <a:pt x="50717" y="290"/>
                    </a:cubicBezTo>
                    <a:cubicBezTo>
                      <a:pt x="45513" y="1483"/>
                      <a:pt x="42522" y="9504"/>
                      <a:pt x="35118" y="10338"/>
                    </a:cubicBezTo>
                    <a:cubicBezTo>
                      <a:pt x="34572" y="10399"/>
                      <a:pt x="34055" y="10427"/>
                      <a:pt x="33564" y="10427"/>
                    </a:cubicBezTo>
                    <a:cubicBezTo>
                      <a:pt x="29031" y="10427"/>
                      <a:pt x="26654" y="8070"/>
                      <a:pt x="23116" y="8070"/>
                    </a:cubicBezTo>
                    <a:cubicBezTo>
                      <a:pt x="21839" y="8070"/>
                      <a:pt x="20411" y="8377"/>
                      <a:pt x="18675" y="9213"/>
                    </a:cubicBezTo>
                    <a:cubicBezTo>
                      <a:pt x="13322" y="11794"/>
                      <a:pt x="12285" y="15179"/>
                      <a:pt x="12210" y="21131"/>
                    </a:cubicBezTo>
                    <a:cubicBezTo>
                      <a:pt x="12134" y="27068"/>
                      <a:pt x="3842" y="23291"/>
                      <a:pt x="1786" y="27647"/>
                    </a:cubicBezTo>
                    <a:cubicBezTo>
                      <a:pt x="0" y="31427"/>
                      <a:pt x="4754" y="37216"/>
                      <a:pt x="4754" y="37216"/>
                    </a:cubicBezTo>
                    <a:lnTo>
                      <a:pt x="65942" y="37216"/>
                    </a:lnTo>
                    <a:cubicBezTo>
                      <a:pt x="65942" y="37216"/>
                      <a:pt x="71970" y="35247"/>
                      <a:pt x="71994" y="26577"/>
                    </a:cubicBezTo>
                    <a:cubicBezTo>
                      <a:pt x="72018" y="17906"/>
                      <a:pt x="67337" y="22180"/>
                      <a:pt x="64575" y="12084"/>
                    </a:cubicBezTo>
                    <a:cubicBezTo>
                      <a:pt x="62214" y="3452"/>
                      <a:pt x="57946" y="0"/>
                      <a:pt x="5317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0" name="Google Shape;980;p30"/>
            <p:cNvGrpSpPr/>
            <p:nvPr/>
          </p:nvGrpSpPr>
          <p:grpSpPr>
            <a:xfrm>
              <a:off x="314183" y="2246258"/>
              <a:ext cx="2478742" cy="1161209"/>
              <a:chOff x="713225" y="2253700"/>
              <a:chExt cx="5046298" cy="2364024"/>
            </a:xfrm>
          </p:grpSpPr>
          <p:sp>
            <p:nvSpPr>
              <p:cNvPr id="981" name="Google Shape;981;p30"/>
              <p:cNvSpPr/>
              <p:nvPr/>
            </p:nvSpPr>
            <p:spPr>
              <a:xfrm>
                <a:off x="847107" y="2253700"/>
                <a:ext cx="259413" cy="2346494"/>
              </a:xfrm>
              <a:custGeom>
                <a:avLst/>
                <a:gdLst/>
                <a:ahLst/>
                <a:cxnLst/>
                <a:rect l="l" t="t" r="r" b="b"/>
                <a:pathLst>
                  <a:path w="3854" h="34861" extrusionOk="0">
                    <a:moveTo>
                      <a:pt x="0" y="0"/>
                    </a:moveTo>
                    <a:lnTo>
                      <a:pt x="0" y="34860"/>
                    </a:lnTo>
                    <a:lnTo>
                      <a:pt x="3853" y="34860"/>
                    </a:lnTo>
                    <a:lnTo>
                      <a:pt x="38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30"/>
              <p:cNvSpPr/>
              <p:nvPr/>
            </p:nvSpPr>
            <p:spPr>
              <a:xfrm>
                <a:off x="1106456" y="2253700"/>
                <a:ext cx="658628" cy="2346494"/>
              </a:xfrm>
              <a:custGeom>
                <a:avLst/>
                <a:gdLst/>
                <a:ahLst/>
                <a:cxnLst/>
                <a:rect l="l" t="t" r="r" b="b"/>
                <a:pathLst>
                  <a:path w="9785" h="34861" extrusionOk="0">
                    <a:moveTo>
                      <a:pt x="0" y="0"/>
                    </a:moveTo>
                    <a:lnTo>
                      <a:pt x="0" y="34860"/>
                    </a:lnTo>
                    <a:lnTo>
                      <a:pt x="9784" y="34860"/>
                    </a:lnTo>
                    <a:lnTo>
                      <a:pt x="9784" y="0"/>
                    </a:ln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30"/>
              <p:cNvSpPr/>
              <p:nvPr/>
            </p:nvSpPr>
            <p:spPr>
              <a:xfrm>
                <a:off x="1164074" y="2999235"/>
                <a:ext cx="543326" cy="571462"/>
              </a:xfrm>
              <a:custGeom>
                <a:avLst/>
                <a:gdLst/>
                <a:ahLst/>
                <a:cxnLst/>
                <a:rect l="l" t="t" r="r" b="b"/>
                <a:pathLst>
                  <a:path w="8072" h="8490" extrusionOk="0">
                    <a:moveTo>
                      <a:pt x="3734" y="1730"/>
                    </a:moveTo>
                    <a:lnTo>
                      <a:pt x="3734" y="2014"/>
                    </a:lnTo>
                    <a:lnTo>
                      <a:pt x="4339" y="2014"/>
                    </a:lnTo>
                    <a:lnTo>
                      <a:pt x="4339" y="1730"/>
                    </a:lnTo>
                    <a:close/>
                    <a:moveTo>
                      <a:pt x="3549" y="2742"/>
                    </a:moveTo>
                    <a:lnTo>
                      <a:pt x="3549" y="3088"/>
                    </a:lnTo>
                    <a:lnTo>
                      <a:pt x="4524" y="3088"/>
                    </a:lnTo>
                    <a:lnTo>
                      <a:pt x="4524" y="2742"/>
                    </a:lnTo>
                    <a:close/>
                    <a:moveTo>
                      <a:pt x="3549" y="3237"/>
                    </a:moveTo>
                    <a:lnTo>
                      <a:pt x="3549" y="3583"/>
                    </a:lnTo>
                    <a:lnTo>
                      <a:pt x="4524" y="3583"/>
                    </a:lnTo>
                    <a:lnTo>
                      <a:pt x="4524" y="3237"/>
                    </a:lnTo>
                    <a:close/>
                    <a:moveTo>
                      <a:pt x="3549" y="3730"/>
                    </a:moveTo>
                    <a:lnTo>
                      <a:pt x="3549" y="4076"/>
                    </a:lnTo>
                    <a:lnTo>
                      <a:pt x="4524" y="4076"/>
                    </a:lnTo>
                    <a:lnTo>
                      <a:pt x="4524" y="3730"/>
                    </a:lnTo>
                    <a:close/>
                    <a:moveTo>
                      <a:pt x="3549" y="4225"/>
                    </a:moveTo>
                    <a:lnTo>
                      <a:pt x="3549" y="4571"/>
                    </a:lnTo>
                    <a:lnTo>
                      <a:pt x="4524" y="4571"/>
                    </a:lnTo>
                    <a:lnTo>
                      <a:pt x="4524" y="4225"/>
                    </a:lnTo>
                    <a:close/>
                    <a:moveTo>
                      <a:pt x="4716" y="2335"/>
                    </a:moveTo>
                    <a:lnTo>
                      <a:pt x="4716" y="4681"/>
                    </a:lnTo>
                    <a:lnTo>
                      <a:pt x="3358" y="4681"/>
                    </a:lnTo>
                    <a:lnTo>
                      <a:pt x="3358" y="2335"/>
                    </a:lnTo>
                    <a:close/>
                    <a:moveTo>
                      <a:pt x="3184" y="2161"/>
                    </a:moveTo>
                    <a:lnTo>
                      <a:pt x="3184" y="4855"/>
                    </a:lnTo>
                    <a:lnTo>
                      <a:pt x="4890" y="4855"/>
                    </a:lnTo>
                    <a:lnTo>
                      <a:pt x="4890" y="2161"/>
                    </a:lnTo>
                    <a:close/>
                    <a:moveTo>
                      <a:pt x="7006" y="964"/>
                    </a:moveTo>
                    <a:cubicBezTo>
                      <a:pt x="7022" y="964"/>
                      <a:pt x="7034" y="977"/>
                      <a:pt x="7034" y="992"/>
                    </a:cubicBezTo>
                    <a:lnTo>
                      <a:pt x="7034" y="5505"/>
                    </a:lnTo>
                    <a:cubicBezTo>
                      <a:pt x="7034" y="5522"/>
                      <a:pt x="7022" y="5535"/>
                      <a:pt x="7006" y="5535"/>
                    </a:cubicBezTo>
                    <a:lnTo>
                      <a:pt x="1068" y="5535"/>
                    </a:lnTo>
                    <a:cubicBezTo>
                      <a:pt x="1053" y="5535"/>
                      <a:pt x="1038" y="5521"/>
                      <a:pt x="1038" y="5505"/>
                    </a:cubicBezTo>
                    <a:lnTo>
                      <a:pt x="1038" y="992"/>
                    </a:lnTo>
                    <a:cubicBezTo>
                      <a:pt x="1038" y="977"/>
                      <a:pt x="1053" y="964"/>
                      <a:pt x="1068" y="964"/>
                    </a:cubicBezTo>
                    <a:close/>
                    <a:moveTo>
                      <a:pt x="1683" y="6020"/>
                    </a:moveTo>
                    <a:lnTo>
                      <a:pt x="1683" y="6691"/>
                    </a:lnTo>
                    <a:lnTo>
                      <a:pt x="1038" y="6691"/>
                    </a:lnTo>
                    <a:lnTo>
                      <a:pt x="1038" y="6020"/>
                    </a:lnTo>
                    <a:close/>
                    <a:moveTo>
                      <a:pt x="2753" y="6020"/>
                    </a:moveTo>
                    <a:lnTo>
                      <a:pt x="2753" y="6691"/>
                    </a:lnTo>
                    <a:lnTo>
                      <a:pt x="2110" y="6691"/>
                    </a:lnTo>
                    <a:lnTo>
                      <a:pt x="2110" y="6020"/>
                    </a:lnTo>
                    <a:close/>
                    <a:moveTo>
                      <a:pt x="3823" y="6020"/>
                    </a:moveTo>
                    <a:lnTo>
                      <a:pt x="3823" y="6691"/>
                    </a:lnTo>
                    <a:lnTo>
                      <a:pt x="3180" y="6691"/>
                    </a:lnTo>
                    <a:lnTo>
                      <a:pt x="3180" y="6020"/>
                    </a:lnTo>
                    <a:close/>
                    <a:moveTo>
                      <a:pt x="4894" y="6020"/>
                    </a:moveTo>
                    <a:lnTo>
                      <a:pt x="4894" y="6691"/>
                    </a:lnTo>
                    <a:lnTo>
                      <a:pt x="4250" y="6691"/>
                    </a:lnTo>
                    <a:lnTo>
                      <a:pt x="4250" y="6020"/>
                    </a:lnTo>
                    <a:close/>
                    <a:moveTo>
                      <a:pt x="5964" y="6020"/>
                    </a:moveTo>
                    <a:lnTo>
                      <a:pt x="5964" y="6691"/>
                    </a:lnTo>
                    <a:lnTo>
                      <a:pt x="5320" y="6691"/>
                    </a:lnTo>
                    <a:lnTo>
                      <a:pt x="5320" y="6020"/>
                    </a:lnTo>
                    <a:close/>
                    <a:moveTo>
                      <a:pt x="7034" y="6020"/>
                    </a:moveTo>
                    <a:lnTo>
                      <a:pt x="7034" y="6691"/>
                    </a:lnTo>
                    <a:lnTo>
                      <a:pt x="6390" y="6691"/>
                    </a:lnTo>
                    <a:lnTo>
                      <a:pt x="6390" y="6020"/>
                    </a:lnTo>
                    <a:close/>
                    <a:moveTo>
                      <a:pt x="1683" y="7178"/>
                    </a:moveTo>
                    <a:lnTo>
                      <a:pt x="1683" y="7848"/>
                    </a:lnTo>
                    <a:lnTo>
                      <a:pt x="1038" y="7848"/>
                    </a:lnTo>
                    <a:lnTo>
                      <a:pt x="1038" y="7178"/>
                    </a:lnTo>
                    <a:close/>
                    <a:moveTo>
                      <a:pt x="2753" y="7178"/>
                    </a:moveTo>
                    <a:lnTo>
                      <a:pt x="2753" y="7848"/>
                    </a:lnTo>
                    <a:lnTo>
                      <a:pt x="2110" y="7848"/>
                    </a:lnTo>
                    <a:lnTo>
                      <a:pt x="2110" y="7178"/>
                    </a:lnTo>
                    <a:close/>
                    <a:moveTo>
                      <a:pt x="3823" y="7178"/>
                    </a:moveTo>
                    <a:lnTo>
                      <a:pt x="3823" y="7848"/>
                    </a:lnTo>
                    <a:lnTo>
                      <a:pt x="3180" y="7848"/>
                    </a:lnTo>
                    <a:lnTo>
                      <a:pt x="3180" y="7178"/>
                    </a:lnTo>
                    <a:close/>
                    <a:moveTo>
                      <a:pt x="4894" y="7178"/>
                    </a:moveTo>
                    <a:lnTo>
                      <a:pt x="4894" y="7848"/>
                    </a:lnTo>
                    <a:lnTo>
                      <a:pt x="4250" y="7848"/>
                    </a:lnTo>
                    <a:lnTo>
                      <a:pt x="4250" y="7178"/>
                    </a:lnTo>
                    <a:close/>
                    <a:moveTo>
                      <a:pt x="5964" y="7178"/>
                    </a:moveTo>
                    <a:lnTo>
                      <a:pt x="5964" y="7848"/>
                    </a:lnTo>
                    <a:lnTo>
                      <a:pt x="5320" y="7848"/>
                    </a:lnTo>
                    <a:lnTo>
                      <a:pt x="5320" y="7178"/>
                    </a:lnTo>
                    <a:close/>
                    <a:moveTo>
                      <a:pt x="7034" y="7178"/>
                    </a:moveTo>
                    <a:lnTo>
                      <a:pt x="7034" y="7848"/>
                    </a:lnTo>
                    <a:lnTo>
                      <a:pt x="6390" y="7848"/>
                    </a:lnTo>
                    <a:lnTo>
                      <a:pt x="6390" y="7178"/>
                    </a:lnTo>
                    <a:close/>
                    <a:moveTo>
                      <a:pt x="1" y="0"/>
                    </a:moveTo>
                    <a:lnTo>
                      <a:pt x="1" y="8489"/>
                    </a:lnTo>
                    <a:lnTo>
                      <a:pt x="8072" y="8489"/>
                    </a:lnTo>
                    <a:lnTo>
                      <a:pt x="807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30"/>
              <p:cNvSpPr/>
              <p:nvPr/>
            </p:nvSpPr>
            <p:spPr>
              <a:xfrm>
                <a:off x="1094811" y="2253700"/>
                <a:ext cx="434015" cy="2346494"/>
              </a:xfrm>
              <a:custGeom>
                <a:avLst/>
                <a:gdLst/>
                <a:ahLst/>
                <a:cxnLst/>
                <a:rect l="l" t="t" r="r" b="b"/>
                <a:pathLst>
                  <a:path w="6448" h="34861" extrusionOk="0">
                    <a:moveTo>
                      <a:pt x="4575" y="2618"/>
                    </a:moveTo>
                    <a:lnTo>
                      <a:pt x="3683" y="5900"/>
                    </a:lnTo>
                    <a:lnTo>
                      <a:pt x="4900" y="5900"/>
                    </a:lnTo>
                    <a:lnTo>
                      <a:pt x="4369" y="8844"/>
                    </a:lnTo>
                    <a:lnTo>
                      <a:pt x="6448" y="4840"/>
                    </a:lnTo>
                    <a:lnTo>
                      <a:pt x="5000" y="4840"/>
                    </a:lnTo>
                    <a:lnTo>
                      <a:pt x="6110" y="2618"/>
                    </a:lnTo>
                    <a:close/>
                    <a:moveTo>
                      <a:pt x="173" y="0"/>
                    </a:moveTo>
                    <a:cubicBezTo>
                      <a:pt x="135" y="1452"/>
                      <a:pt x="118" y="2905"/>
                      <a:pt x="89" y="4358"/>
                    </a:cubicBezTo>
                    <a:lnTo>
                      <a:pt x="41" y="8714"/>
                    </a:lnTo>
                    <a:cubicBezTo>
                      <a:pt x="12" y="11620"/>
                      <a:pt x="15" y="14525"/>
                      <a:pt x="1" y="17430"/>
                    </a:cubicBezTo>
                    <a:cubicBezTo>
                      <a:pt x="14" y="20334"/>
                      <a:pt x="12" y="23240"/>
                      <a:pt x="41" y="26145"/>
                    </a:cubicBezTo>
                    <a:lnTo>
                      <a:pt x="89" y="30503"/>
                    </a:lnTo>
                    <a:cubicBezTo>
                      <a:pt x="117" y="31954"/>
                      <a:pt x="134" y="33407"/>
                      <a:pt x="173" y="34860"/>
                    </a:cubicBezTo>
                    <a:cubicBezTo>
                      <a:pt x="213" y="33407"/>
                      <a:pt x="230" y="31954"/>
                      <a:pt x="260" y="30503"/>
                    </a:cubicBezTo>
                    <a:lnTo>
                      <a:pt x="308" y="26145"/>
                    </a:lnTo>
                    <a:cubicBezTo>
                      <a:pt x="335" y="23240"/>
                      <a:pt x="333" y="20334"/>
                      <a:pt x="347" y="17430"/>
                    </a:cubicBezTo>
                    <a:cubicBezTo>
                      <a:pt x="333" y="14525"/>
                      <a:pt x="336" y="11620"/>
                      <a:pt x="306" y="8714"/>
                    </a:cubicBezTo>
                    <a:lnTo>
                      <a:pt x="258" y="4358"/>
                    </a:lnTo>
                    <a:cubicBezTo>
                      <a:pt x="230" y="2905"/>
                      <a:pt x="213" y="1452"/>
                      <a:pt x="173"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 name="Google Shape;985;p30"/>
              <p:cNvSpPr/>
              <p:nvPr/>
            </p:nvSpPr>
            <p:spPr>
              <a:xfrm>
                <a:off x="1327640" y="3682104"/>
                <a:ext cx="1099509" cy="898319"/>
              </a:xfrm>
              <a:custGeom>
                <a:avLst/>
                <a:gdLst/>
                <a:ahLst/>
                <a:cxnLst/>
                <a:rect l="l" t="t" r="r" b="b"/>
                <a:pathLst>
                  <a:path w="16335" h="13346" extrusionOk="0">
                    <a:moveTo>
                      <a:pt x="1" y="1"/>
                    </a:moveTo>
                    <a:lnTo>
                      <a:pt x="1" y="2323"/>
                    </a:lnTo>
                    <a:lnTo>
                      <a:pt x="1171" y="2323"/>
                    </a:lnTo>
                    <a:lnTo>
                      <a:pt x="1171" y="9354"/>
                    </a:lnTo>
                    <a:cubicBezTo>
                      <a:pt x="1171" y="11555"/>
                      <a:pt x="2962" y="13345"/>
                      <a:pt x="5163" y="13345"/>
                    </a:cubicBezTo>
                    <a:cubicBezTo>
                      <a:pt x="7363" y="13345"/>
                      <a:pt x="9153" y="11555"/>
                      <a:pt x="9153" y="9354"/>
                    </a:cubicBezTo>
                    <a:lnTo>
                      <a:pt x="9153" y="2828"/>
                    </a:lnTo>
                    <a:cubicBezTo>
                      <a:pt x="9153" y="2149"/>
                      <a:pt x="9706" y="1597"/>
                      <a:pt x="10384" y="1597"/>
                    </a:cubicBezTo>
                    <a:lnTo>
                      <a:pt x="16335" y="1597"/>
                    </a:lnTo>
                    <a:lnTo>
                      <a:pt x="16335" y="727"/>
                    </a:lnTo>
                    <a:lnTo>
                      <a:pt x="10385" y="727"/>
                    </a:lnTo>
                    <a:cubicBezTo>
                      <a:pt x="9226" y="727"/>
                      <a:pt x="8285" y="1670"/>
                      <a:pt x="8285" y="2828"/>
                    </a:cubicBezTo>
                    <a:lnTo>
                      <a:pt x="8285" y="9354"/>
                    </a:lnTo>
                    <a:cubicBezTo>
                      <a:pt x="8285" y="11075"/>
                      <a:pt x="6884" y="12476"/>
                      <a:pt x="5163" y="12476"/>
                    </a:cubicBezTo>
                    <a:cubicBezTo>
                      <a:pt x="3441" y="12476"/>
                      <a:pt x="2040" y="11075"/>
                      <a:pt x="2040" y="9354"/>
                    </a:cubicBezTo>
                    <a:lnTo>
                      <a:pt x="2040" y="2323"/>
                    </a:lnTo>
                    <a:lnTo>
                      <a:pt x="3212" y="2323"/>
                    </a:lnTo>
                    <a:lnTo>
                      <a:pt x="3212"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 name="Google Shape;986;p30"/>
              <p:cNvSpPr/>
              <p:nvPr/>
            </p:nvSpPr>
            <p:spPr>
              <a:xfrm>
                <a:off x="2121170" y="3810197"/>
                <a:ext cx="3504562" cy="587616"/>
              </a:xfrm>
              <a:custGeom>
                <a:avLst/>
                <a:gdLst/>
                <a:ahLst/>
                <a:cxnLst/>
                <a:rect l="l" t="t" r="r" b="b"/>
                <a:pathLst>
                  <a:path w="52066" h="8730" extrusionOk="0">
                    <a:moveTo>
                      <a:pt x="6209" y="0"/>
                    </a:moveTo>
                    <a:lnTo>
                      <a:pt x="346" y="1647"/>
                    </a:lnTo>
                    <a:lnTo>
                      <a:pt x="0" y="7363"/>
                    </a:lnTo>
                    <a:lnTo>
                      <a:pt x="52065" y="8730"/>
                    </a:lnTo>
                    <a:lnTo>
                      <a:pt x="52065" y="8730"/>
                    </a:lnTo>
                    <a:lnTo>
                      <a:pt x="51603" y="5008"/>
                    </a:lnTo>
                    <a:lnTo>
                      <a:pt x="50455" y="2768"/>
                    </a:lnTo>
                    <a:lnTo>
                      <a:pt x="4541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30"/>
              <p:cNvSpPr/>
              <p:nvPr/>
            </p:nvSpPr>
            <p:spPr>
              <a:xfrm>
                <a:off x="2006943" y="2909510"/>
                <a:ext cx="3620941" cy="1488291"/>
              </a:xfrm>
              <a:custGeom>
                <a:avLst/>
                <a:gdLst/>
                <a:ahLst/>
                <a:cxnLst/>
                <a:rect l="l" t="t" r="r" b="b"/>
                <a:pathLst>
                  <a:path w="53795" h="22111" extrusionOk="0">
                    <a:moveTo>
                      <a:pt x="21710" y="2597"/>
                    </a:moveTo>
                    <a:cubicBezTo>
                      <a:pt x="24367" y="2597"/>
                      <a:pt x="26988" y="2799"/>
                      <a:pt x="29121" y="3203"/>
                    </a:cubicBezTo>
                    <a:cubicBezTo>
                      <a:pt x="32778" y="3894"/>
                      <a:pt x="37670" y="5969"/>
                      <a:pt x="37670" y="5969"/>
                    </a:cubicBezTo>
                    <a:lnTo>
                      <a:pt x="37670" y="9822"/>
                    </a:lnTo>
                    <a:cubicBezTo>
                      <a:pt x="29775" y="8655"/>
                      <a:pt x="18850" y="7225"/>
                      <a:pt x="12725" y="7225"/>
                    </a:cubicBezTo>
                    <a:cubicBezTo>
                      <a:pt x="12303" y="7225"/>
                      <a:pt x="11904" y="7231"/>
                      <a:pt x="11531" y="7246"/>
                    </a:cubicBezTo>
                    <a:cubicBezTo>
                      <a:pt x="11531" y="7246"/>
                      <a:pt x="11877" y="3400"/>
                      <a:pt x="16126" y="2906"/>
                    </a:cubicBezTo>
                    <a:cubicBezTo>
                      <a:pt x="17896" y="2700"/>
                      <a:pt x="19812" y="2597"/>
                      <a:pt x="21710" y="2597"/>
                    </a:cubicBezTo>
                    <a:close/>
                    <a:moveTo>
                      <a:pt x="40822" y="6211"/>
                    </a:moveTo>
                    <a:cubicBezTo>
                      <a:pt x="45140" y="8502"/>
                      <a:pt x="47108" y="10680"/>
                      <a:pt x="47108" y="10680"/>
                    </a:cubicBezTo>
                    <a:lnTo>
                      <a:pt x="47108" y="11306"/>
                    </a:lnTo>
                    <a:cubicBezTo>
                      <a:pt x="47108" y="11306"/>
                      <a:pt x="44585" y="10878"/>
                      <a:pt x="40822" y="10299"/>
                    </a:cubicBezTo>
                    <a:lnTo>
                      <a:pt x="40822" y="6211"/>
                    </a:lnTo>
                    <a:close/>
                    <a:moveTo>
                      <a:pt x="19761" y="1"/>
                    </a:moveTo>
                    <a:cubicBezTo>
                      <a:pt x="12345" y="1"/>
                      <a:pt x="7248" y="1720"/>
                      <a:pt x="7248" y="1720"/>
                    </a:cubicBezTo>
                    <a:cubicBezTo>
                      <a:pt x="1516" y="6464"/>
                      <a:pt x="2768" y="13052"/>
                      <a:pt x="2768" y="13052"/>
                    </a:cubicBezTo>
                    <a:cubicBezTo>
                      <a:pt x="1" y="16280"/>
                      <a:pt x="1697" y="20744"/>
                      <a:pt x="1697" y="20744"/>
                    </a:cubicBezTo>
                    <a:lnTo>
                      <a:pt x="2065" y="20754"/>
                    </a:lnTo>
                    <a:cubicBezTo>
                      <a:pt x="2046" y="20579"/>
                      <a:pt x="2038" y="20402"/>
                      <a:pt x="2038" y="20224"/>
                    </a:cubicBezTo>
                    <a:cubicBezTo>
                      <a:pt x="2038" y="17331"/>
                      <a:pt x="4383" y="14986"/>
                      <a:pt x="7276" y="14986"/>
                    </a:cubicBezTo>
                    <a:cubicBezTo>
                      <a:pt x="10168" y="14986"/>
                      <a:pt x="12513" y="17331"/>
                      <a:pt x="12513" y="20224"/>
                    </a:cubicBezTo>
                    <a:cubicBezTo>
                      <a:pt x="12513" y="20497"/>
                      <a:pt x="12492" y="20765"/>
                      <a:pt x="12452" y="21027"/>
                    </a:cubicBezTo>
                    <a:lnTo>
                      <a:pt x="42944" y="21827"/>
                    </a:lnTo>
                    <a:cubicBezTo>
                      <a:pt x="42782" y="21322"/>
                      <a:pt x="42693" y="20784"/>
                      <a:pt x="42693" y="20224"/>
                    </a:cubicBezTo>
                    <a:cubicBezTo>
                      <a:pt x="42693" y="17331"/>
                      <a:pt x="45038" y="14986"/>
                      <a:pt x="47932" y="14986"/>
                    </a:cubicBezTo>
                    <a:cubicBezTo>
                      <a:pt x="50824" y="14986"/>
                      <a:pt x="53169" y="17331"/>
                      <a:pt x="53169" y="20224"/>
                    </a:cubicBezTo>
                    <a:cubicBezTo>
                      <a:pt x="53169" y="20880"/>
                      <a:pt x="53047" y="21507"/>
                      <a:pt x="52827" y="22087"/>
                    </a:cubicBezTo>
                    <a:lnTo>
                      <a:pt x="53762" y="22111"/>
                    </a:lnTo>
                    <a:cubicBezTo>
                      <a:pt x="53762" y="22111"/>
                      <a:pt x="53728" y="20859"/>
                      <a:pt x="53762" y="18652"/>
                    </a:cubicBezTo>
                    <a:cubicBezTo>
                      <a:pt x="53795" y="16446"/>
                      <a:pt x="53136" y="16478"/>
                      <a:pt x="51159" y="13777"/>
                    </a:cubicBezTo>
                    <a:cubicBezTo>
                      <a:pt x="49183" y="11076"/>
                      <a:pt x="48162" y="10153"/>
                      <a:pt x="48162" y="10153"/>
                    </a:cubicBezTo>
                    <a:cubicBezTo>
                      <a:pt x="38313" y="1975"/>
                      <a:pt x="27707" y="1"/>
                      <a:pt x="19761" y="1"/>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30"/>
              <p:cNvSpPr/>
              <p:nvPr/>
            </p:nvSpPr>
            <p:spPr>
              <a:xfrm>
                <a:off x="4769859" y="3604966"/>
                <a:ext cx="23626" cy="3769"/>
              </a:xfrm>
              <a:custGeom>
                <a:avLst/>
                <a:gdLst/>
                <a:ahLst/>
                <a:cxnLst/>
                <a:rect l="l" t="t" r="r" b="b"/>
                <a:pathLst>
                  <a:path w="351" h="56" extrusionOk="0">
                    <a:moveTo>
                      <a:pt x="1" y="1"/>
                    </a:moveTo>
                    <a:lnTo>
                      <a:pt x="1" y="1"/>
                    </a:lnTo>
                    <a:cubicBezTo>
                      <a:pt x="119" y="19"/>
                      <a:pt x="235" y="37"/>
                      <a:pt x="350" y="56"/>
                    </a:cubicBezTo>
                    <a:cubicBezTo>
                      <a:pt x="236" y="37"/>
                      <a:pt x="119" y="19"/>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 name="Google Shape;989;p30"/>
              <p:cNvSpPr/>
              <p:nvPr/>
            </p:nvSpPr>
            <p:spPr>
              <a:xfrm>
                <a:off x="5175273" y="3670055"/>
                <a:ext cx="2558" cy="538"/>
              </a:xfrm>
              <a:custGeom>
                <a:avLst/>
                <a:gdLst/>
                <a:ahLst/>
                <a:cxnLst/>
                <a:rect l="l" t="t" r="r" b="b"/>
                <a:pathLst>
                  <a:path w="38" h="8" extrusionOk="0">
                    <a:moveTo>
                      <a:pt x="38" y="7"/>
                    </a:moveTo>
                    <a:cubicBezTo>
                      <a:pt x="38" y="7"/>
                      <a:pt x="23" y="5"/>
                      <a:pt x="1" y="0"/>
                    </a:cubicBezTo>
                    <a:cubicBezTo>
                      <a:pt x="23" y="5"/>
                      <a:pt x="38" y="7"/>
                      <a:pt x="38" y="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 name="Google Shape;990;p30"/>
              <p:cNvSpPr/>
              <p:nvPr/>
            </p:nvSpPr>
            <p:spPr>
              <a:xfrm>
                <a:off x="5176283" y="3626774"/>
                <a:ext cx="875" cy="875"/>
              </a:xfrm>
              <a:custGeom>
                <a:avLst/>
                <a:gdLst/>
                <a:ahLst/>
                <a:cxnLst/>
                <a:rect l="l" t="t" r="r" b="b"/>
                <a:pathLst>
                  <a:path w="13" h="13" extrusionOk="0">
                    <a:moveTo>
                      <a:pt x="0" y="0"/>
                    </a:moveTo>
                    <a:lnTo>
                      <a:pt x="0" y="0"/>
                    </a:lnTo>
                    <a:cubicBezTo>
                      <a:pt x="6" y="6"/>
                      <a:pt x="8" y="10"/>
                      <a:pt x="13" y="13"/>
                    </a:cubicBezTo>
                    <a:cubicBezTo>
                      <a:pt x="8" y="9"/>
                      <a:pt x="6" y="6"/>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30"/>
              <p:cNvSpPr/>
              <p:nvPr/>
            </p:nvSpPr>
            <p:spPr>
              <a:xfrm>
                <a:off x="4905490" y="3626169"/>
                <a:ext cx="45973" cy="7404"/>
              </a:xfrm>
              <a:custGeom>
                <a:avLst/>
                <a:gdLst/>
                <a:ahLst/>
                <a:cxnLst/>
                <a:rect l="l" t="t" r="r" b="b"/>
                <a:pathLst>
                  <a:path w="683" h="110" extrusionOk="0">
                    <a:moveTo>
                      <a:pt x="683" y="110"/>
                    </a:moveTo>
                    <a:cubicBezTo>
                      <a:pt x="464" y="74"/>
                      <a:pt x="236" y="39"/>
                      <a:pt x="0" y="1"/>
                    </a:cubicBezTo>
                    <a:cubicBezTo>
                      <a:pt x="236" y="39"/>
                      <a:pt x="464" y="74"/>
                      <a:pt x="683" y="11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30"/>
              <p:cNvSpPr/>
              <p:nvPr/>
            </p:nvSpPr>
            <p:spPr>
              <a:xfrm>
                <a:off x="4855344" y="3618293"/>
                <a:ext cx="21001" cy="3365"/>
              </a:xfrm>
              <a:custGeom>
                <a:avLst/>
                <a:gdLst/>
                <a:ahLst/>
                <a:cxnLst/>
                <a:rect l="l" t="t" r="r" b="b"/>
                <a:pathLst>
                  <a:path w="312" h="50" extrusionOk="0">
                    <a:moveTo>
                      <a:pt x="311" y="50"/>
                    </a:moveTo>
                    <a:cubicBezTo>
                      <a:pt x="210" y="34"/>
                      <a:pt x="106" y="17"/>
                      <a:pt x="0" y="0"/>
                    </a:cubicBezTo>
                    <a:cubicBezTo>
                      <a:pt x="106" y="17"/>
                      <a:pt x="210" y="34"/>
                      <a:pt x="311" y="5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30"/>
              <p:cNvSpPr/>
              <p:nvPr/>
            </p:nvSpPr>
            <p:spPr>
              <a:xfrm>
                <a:off x="4880383" y="3622265"/>
                <a:ext cx="20799" cy="3298"/>
              </a:xfrm>
              <a:custGeom>
                <a:avLst/>
                <a:gdLst/>
                <a:ahLst/>
                <a:cxnLst/>
                <a:rect l="l" t="t" r="r" b="b"/>
                <a:pathLst>
                  <a:path w="309" h="49" extrusionOk="0">
                    <a:moveTo>
                      <a:pt x="308" y="49"/>
                    </a:moveTo>
                    <a:cubicBezTo>
                      <a:pt x="206" y="33"/>
                      <a:pt x="105" y="16"/>
                      <a:pt x="0" y="1"/>
                    </a:cubicBezTo>
                    <a:cubicBezTo>
                      <a:pt x="105" y="16"/>
                      <a:pt x="206" y="33"/>
                      <a:pt x="308" y="4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30"/>
              <p:cNvSpPr/>
              <p:nvPr/>
            </p:nvSpPr>
            <p:spPr>
              <a:xfrm>
                <a:off x="5168138" y="3618361"/>
                <a:ext cx="3231" cy="3231"/>
              </a:xfrm>
              <a:custGeom>
                <a:avLst/>
                <a:gdLst/>
                <a:ahLst/>
                <a:cxnLst/>
                <a:rect l="l" t="t" r="r" b="b"/>
                <a:pathLst>
                  <a:path w="48" h="48" extrusionOk="0">
                    <a:moveTo>
                      <a:pt x="1" y="1"/>
                    </a:moveTo>
                    <a:cubicBezTo>
                      <a:pt x="18" y="18"/>
                      <a:pt x="33" y="33"/>
                      <a:pt x="47" y="48"/>
                    </a:cubicBezTo>
                    <a:cubicBezTo>
                      <a:pt x="33" y="33"/>
                      <a:pt x="18" y="18"/>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30"/>
              <p:cNvSpPr/>
              <p:nvPr/>
            </p:nvSpPr>
            <p:spPr>
              <a:xfrm>
                <a:off x="4955031" y="3634111"/>
                <a:ext cx="18174" cy="2962"/>
              </a:xfrm>
              <a:custGeom>
                <a:avLst/>
                <a:gdLst/>
                <a:ahLst/>
                <a:cxnLst/>
                <a:rect l="l" t="t" r="r" b="b"/>
                <a:pathLst>
                  <a:path w="270" h="44" extrusionOk="0">
                    <a:moveTo>
                      <a:pt x="269" y="44"/>
                    </a:moveTo>
                    <a:cubicBezTo>
                      <a:pt x="182" y="30"/>
                      <a:pt x="91" y="14"/>
                      <a:pt x="1" y="0"/>
                    </a:cubicBezTo>
                    <a:cubicBezTo>
                      <a:pt x="91" y="14"/>
                      <a:pt x="182" y="30"/>
                      <a:pt x="269" y="44"/>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30"/>
              <p:cNvSpPr/>
              <p:nvPr/>
            </p:nvSpPr>
            <p:spPr>
              <a:xfrm>
                <a:off x="4754781" y="3327510"/>
                <a:ext cx="26587" cy="14472"/>
              </a:xfrm>
              <a:custGeom>
                <a:avLst/>
                <a:gdLst/>
                <a:ahLst/>
                <a:cxnLst/>
                <a:rect l="l" t="t" r="r" b="b"/>
                <a:pathLst>
                  <a:path w="395" h="215" extrusionOk="0">
                    <a:moveTo>
                      <a:pt x="0" y="1"/>
                    </a:moveTo>
                    <a:cubicBezTo>
                      <a:pt x="135" y="72"/>
                      <a:pt x="266" y="144"/>
                      <a:pt x="395" y="214"/>
                    </a:cubicBezTo>
                    <a:cubicBezTo>
                      <a:pt x="266" y="144"/>
                      <a:pt x="135" y="72"/>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30"/>
              <p:cNvSpPr/>
              <p:nvPr/>
            </p:nvSpPr>
            <p:spPr>
              <a:xfrm>
                <a:off x="5174331" y="3624755"/>
                <a:ext cx="1683" cy="1750"/>
              </a:xfrm>
              <a:custGeom>
                <a:avLst/>
                <a:gdLst/>
                <a:ahLst/>
                <a:cxnLst/>
                <a:rect l="l" t="t" r="r" b="b"/>
                <a:pathLst>
                  <a:path w="25" h="26" extrusionOk="0">
                    <a:moveTo>
                      <a:pt x="1" y="1"/>
                    </a:moveTo>
                    <a:cubicBezTo>
                      <a:pt x="11" y="10"/>
                      <a:pt x="18" y="19"/>
                      <a:pt x="25" y="26"/>
                    </a:cubicBezTo>
                    <a:cubicBezTo>
                      <a:pt x="18" y="19"/>
                      <a:pt x="11" y="10"/>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8" name="Google Shape;998;p30"/>
              <p:cNvSpPr/>
              <p:nvPr/>
            </p:nvSpPr>
            <p:spPr>
              <a:xfrm>
                <a:off x="4781571" y="3341982"/>
                <a:ext cx="376869" cy="266750"/>
              </a:xfrm>
              <a:custGeom>
                <a:avLst/>
                <a:gdLst/>
                <a:ahLst/>
                <a:cxnLst/>
                <a:rect l="l" t="t" r="r" b="b"/>
                <a:pathLst>
                  <a:path w="5599" h="3963" extrusionOk="0">
                    <a:moveTo>
                      <a:pt x="1" y="1"/>
                    </a:moveTo>
                    <a:cubicBezTo>
                      <a:pt x="3128" y="1712"/>
                      <a:pt x="4940" y="3322"/>
                      <a:pt x="5598" y="3963"/>
                    </a:cubicBezTo>
                    <a:cubicBezTo>
                      <a:pt x="4940" y="3322"/>
                      <a:pt x="3126" y="1711"/>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9" name="Google Shape;999;p30"/>
              <p:cNvSpPr/>
              <p:nvPr/>
            </p:nvSpPr>
            <p:spPr>
              <a:xfrm>
                <a:off x="5163763" y="3613985"/>
                <a:ext cx="3971" cy="3971"/>
              </a:xfrm>
              <a:custGeom>
                <a:avLst/>
                <a:gdLst/>
                <a:ahLst/>
                <a:cxnLst/>
                <a:rect l="l" t="t" r="r" b="b"/>
                <a:pathLst>
                  <a:path w="59" h="59" extrusionOk="0">
                    <a:moveTo>
                      <a:pt x="59" y="59"/>
                    </a:moveTo>
                    <a:cubicBezTo>
                      <a:pt x="42" y="40"/>
                      <a:pt x="22" y="22"/>
                      <a:pt x="1" y="1"/>
                    </a:cubicBezTo>
                    <a:cubicBezTo>
                      <a:pt x="22" y="22"/>
                      <a:pt x="42" y="40"/>
                      <a:pt x="59" y="5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0" name="Google Shape;1000;p30"/>
              <p:cNvSpPr/>
              <p:nvPr/>
            </p:nvSpPr>
            <p:spPr>
              <a:xfrm>
                <a:off x="5158580" y="3608870"/>
                <a:ext cx="4981" cy="4914"/>
              </a:xfrm>
              <a:custGeom>
                <a:avLst/>
                <a:gdLst/>
                <a:ahLst/>
                <a:cxnLst/>
                <a:rect l="l" t="t" r="r" b="b"/>
                <a:pathLst>
                  <a:path w="74" h="73" extrusionOk="0">
                    <a:moveTo>
                      <a:pt x="0" y="1"/>
                    </a:moveTo>
                    <a:cubicBezTo>
                      <a:pt x="27" y="26"/>
                      <a:pt x="51" y="50"/>
                      <a:pt x="74" y="73"/>
                    </a:cubicBezTo>
                    <a:cubicBezTo>
                      <a:pt x="51" y="50"/>
                      <a:pt x="27" y="26"/>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30"/>
              <p:cNvSpPr/>
              <p:nvPr/>
            </p:nvSpPr>
            <p:spPr>
              <a:xfrm>
                <a:off x="5171705" y="3621928"/>
                <a:ext cx="2356" cy="2423"/>
              </a:xfrm>
              <a:custGeom>
                <a:avLst/>
                <a:gdLst/>
                <a:ahLst/>
                <a:cxnLst/>
                <a:rect l="l" t="t" r="r" b="b"/>
                <a:pathLst>
                  <a:path w="35" h="36" extrusionOk="0">
                    <a:moveTo>
                      <a:pt x="0" y="0"/>
                    </a:moveTo>
                    <a:cubicBezTo>
                      <a:pt x="13" y="14"/>
                      <a:pt x="24" y="26"/>
                      <a:pt x="34" y="35"/>
                    </a:cubicBezTo>
                    <a:cubicBezTo>
                      <a:pt x="24" y="26"/>
                      <a:pt x="13" y="14"/>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30"/>
              <p:cNvSpPr/>
              <p:nvPr/>
            </p:nvSpPr>
            <p:spPr>
              <a:xfrm>
                <a:off x="5141550" y="3664401"/>
                <a:ext cx="7943" cy="1414"/>
              </a:xfrm>
              <a:custGeom>
                <a:avLst/>
                <a:gdLst/>
                <a:ahLst/>
                <a:cxnLst/>
                <a:rect l="l" t="t" r="r" b="b"/>
                <a:pathLst>
                  <a:path w="118" h="21" extrusionOk="0">
                    <a:moveTo>
                      <a:pt x="117" y="21"/>
                    </a:moveTo>
                    <a:cubicBezTo>
                      <a:pt x="81" y="15"/>
                      <a:pt x="42" y="8"/>
                      <a:pt x="0" y="1"/>
                    </a:cubicBezTo>
                    <a:cubicBezTo>
                      <a:pt x="42" y="8"/>
                      <a:pt x="81" y="15"/>
                      <a:pt x="117" y="2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30"/>
              <p:cNvSpPr/>
              <p:nvPr/>
            </p:nvSpPr>
            <p:spPr>
              <a:xfrm>
                <a:off x="5152387" y="3666219"/>
                <a:ext cx="3567" cy="673"/>
              </a:xfrm>
              <a:custGeom>
                <a:avLst/>
                <a:gdLst/>
                <a:ahLst/>
                <a:cxnLst/>
                <a:rect l="l" t="t" r="r" b="b"/>
                <a:pathLst>
                  <a:path w="53" h="10" extrusionOk="0">
                    <a:moveTo>
                      <a:pt x="53" y="9"/>
                    </a:moveTo>
                    <a:cubicBezTo>
                      <a:pt x="36" y="6"/>
                      <a:pt x="19" y="4"/>
                      <a:pt x="0" y="1"/>
                    </a:cubicBezTo>
                    <a:cubicBezTo>
                      <a:pt x="19" y="4"/>
                      <a:pt x="36" y="6"/>
                      <a:pt x="53" y="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30"/>
              <p:cNvSpPr/>
              <p:nvPr/>
            </p:nvSpPr>
            <p:spPr>
              <a:xfrm>
                <a:off x="4977513" y="3637679"/>
                <a:ext cx="18981" cy="3164"/>
              </a:xfrm>
              <a:custGeom>
                <a:avLst/>
                <a:gdLst/>
                <a:ahLst/>
                <a:cxnLst/>
                <a:rect l="l" t="t" r="r" b="b"/>
                <a:pathLst>
                  <a:path w="282" h="47" extrusionOk="0">
                    <a:moveTo>
                      <a:pt x="282" y="46"/>
                    </a:moveTo>
                    <a:cubicBezTo>
                      <a:pt x="190" y="30"/>
                      <a:pt x="96" y="16"/>
                      <a:pt x="0" y="1"/>
                    </a:cubicBezTo>
                    <a:cubicBezTo>
                      <a:pt x="96" y="16"/>
                      <a:pt x="190" y="30"/>
                      <a:pt x="282" y="4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30"/>
              <p:cNvSpPr/>
              <p:nvPr/>
            </p:nvSpPr>
            <p:spPr>
              <a:xfrm>
                <a:off x="5167869" y="3668776"/>
                <a:ext cx="2625" cy="606"/>
              </a:xfrm>
              <a:custGeom>
                <a:avLst/>
                <a:gdLst/>
                <a:ahLst/>
                <a:cxnLst/>
                <a:rect l="l" t="t" r="r" b="b"/>
                <a:pathLst>
                  <a:path w="39" h="9" extrusionOk="0">
                    <a:moveTo>
                      <a:pt x="39" y="8"/>
                    </a:moveTo>
                    <a:cubicBezTo>
                      <a:pt x="27" y="7"/>
                      <a:pt x="13" y="4"/>
                      <a:pt x="1" y="1"/>
                    </a:cubicBezTo>
                    <a:cubicBezTo>
                      <a:pt x="13" y="4"/>
                      <a:pt x="27" y="7"/>
                      <a:pt x="39" y="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30"/>
              <p:cNvSpPr/>
              <p:nvPr/>
            </p:nvSpPr>
            <p:spPr>
              <a:xfrm>
                <a:off x="5172984" y="3669651"/>
                <a:ext cx="538" cy="202"/>
              </a:xfrm>
              <a:custGeom>
                <a:avLst/>
                <a:gdLst/>
                <a:ahLst/>
                <a:cxnLst/>
                <a:rect l="l" t="t" r="r" b="b"/>
                <a:pathLst>
                  <a:path w="8" h="3" extrusionOk="0">
                    <a:moveTo>
                      <a:pt x="8" y="2"/>
                    </a:moveTo>
                    <a:cubicBezTo>
                      <a:pt x="5" y="2"/>
                      <a:pt x="2" y="2"/>
                      <a:pt x="1" y="1"/>
                    </a:cubicBezTo>
                    <a:cubicBezTo>
                      <a:pt x="2" y="2"/>
                      <a:pt x="5" y="2"/>
                      <a:pt x="8" y="2"/>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30"/>
              <p:cNvSpPr/>
              <p:nvPr/>
            </p:nvSpPr>
            <p:spPr>
              <a:xfrm>
                <a:off x="5119472" y="3660834"/>
                <a:ext cx="9558" cy="1548"/>
              </a:xfrm>
              <a:custGeom>
                <a:avLst/>
                <a:gdLst/>
                <a:ahLst/>
                <a:cxnLst/>
                <a:rect l="l" t="t" r="r" b="b"/>
                <a:pathLst>
                  <a:path w="142" h="23" extrusionOk="0">
                    <a:moveTo>
                      <a:pt x="141" y="23"/>
                    </a:moveTo>
                    <a:cubicBezTo>
                      <a:pt x="96" y="16"/>
                      <a:pt x="50" y="7"/>
                      <a:pt x="0" y="0"/>
                    </a:cubicBezTo>
                    <a:cubicBezTo>
                      <a:pt x="50" y="7"/>
                      <a:pt x="96" y="16"/>
                      <a:pt x="141"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8" name="Google Shape;1008;p30"/>
              <p:cNvSpPr/>
              <p:nvPr/>
            </p:nvSpPr>
            <p:spPr>
              <a:xfrm>
                <a:off x="5160465" y="3667565"/>
                <a:ext cx="67" cy="6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9" name="Google Shape;1009;p30"/>
              <p:cNvSpPr/>
              <p:nvPr/>
            </p:nvSpPr>
            <p:spPr>
              <a:xfrm>
                <a:off x="5130107" y="3662516"/>
                <a:ext cx="10635" cy="1885"/>
              </a:xfrm>
              <a:custGeom>
                <a:avLst/>
                <a:gdLst/>
                <a:ahLst/>
                <a:cxnLst/>
                <a:rect l="l" t="t" r="r" b="b"/>
                <a:pathLst>
                  <a:path w="158" h="28" extrusionOk="0">
                    <a:moveTo>
                      <a:pt x="157" y="28"/>
                    </a:moveTo>
                    <a:cubicBezTo>
                      <a:pt x="108" y="19"/>
                      <a:pt x="56" y="11"/>
                      <a:pt x="0" y="1"/>
                    </a:cubicBezTo>
                    <a:cubicBezTo>
                      <a:pt x="56" y="11"/>
                      <a:pt x="108" y="19"/>
                      <a:pt x="157"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0" name="Google Shape;1010;p30"/>
              <p:cNvSpPr/>
              <p:nvPr/>
            </p:nvSpPr>
            <p:spPr>
              <a:xfrm>
                <a:off x="5019717" y="3644477"/>
                <a:ext cx="16828" cy="2827"/>
              </a:xfrm>
              <a:custGeom>
                <a:avLst/>
                <a:gdLst/>
                <a:ahLst/>
                <a:cxnLst/>
                <a:rect l="l" t="t" r="r" b="b"/>
                <a:pathLst>
                  <a:path w="250" h="42" extrusionOk="0">
                    <a:moveTo>
                      <a:pt x="250" y="41"/>
                    </a:moveTo>
                    <a:cubicBezTo>
                      <a:pt x="169" y="28"/>
                      <a:pt x="86" y="14"/>
                      <a:pt x="1" y="0"/>
                    </a:cubicBezTo>
                    <a:cubicBezTo>
                      <a:pt x="86" y="14"/>
                      <a:pt x="169" y="28"/>
                      <a:pt x="250" y="4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1" name="Google Shape;1011;p30"/>
              <p:cNvSpPr/>
              <p:nvPr/>
            </p:nvSpPr>
            <p:spPr>
              <a:xfrm>
                <a:off x="4997572" y="3640910"/>
                <a:ext cx="19856" cy="3231"/>
              </a:xfrm>
              <a:custGeom>
                <a:avLst/>
                <a:gdLst/>
                <a:ahLst/>
                <a:cxnLst/>
                <a:rect l="l" t="t" r="r" b="b"/>
                <a:pathLst>
                  <a:path w="295" h="48" extrusionOk="0">
                    <a:moveTo>
                      <a:pt x="294" y="47"/>
                    </a:moveTo>
                    <a:cubicBezTo>
                      <a:pt x="200" y="32"/>
                      <a:pt x="101" y="16"/>
                      <a:pt x="0" y="1"/>
                    </a:cubicBezTo>
                    <a:cubicBezTo>
                      <a:pt x="101" y="16"/>
                      <a:pt x="200" y="32"/>
                      <a:pt x="294" y="4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2" name="Google Shape;1012;p30"/>
              <p:cNvSpPr/>
              <p:nvPr/>
            </p:nvSpPr>
            <p:spPr>
              <a:xfrm>
                <a:off x="5039507" y="3647708"/>
                <a:ext cx="14741" cy="2423"/>
              </a:xfrm>
              <a:custGeom>
                <a:avLst/>
                <a:gdLst/>
                <a:ahLst/>
                <a:cxnLst/>
                <a:rect l="l" t="t" r="r" b="b"/>
                <a:pathLst>
                  <a:path w="219" h="36" extrusionOk="0">
                    <a:moveTo>
                      <a:pt x="219" y="36"/>
                    </a:moveTo>
                    <a:cubicBezTo>
                      <a:pt x="148" y="24"/>
                      <a:pt x="74" y="13"/>
                      <a:pt x="1" y="0"/>
                    </a:cubicBezTo>
                    <a:cubicBezTo>
                      <a:pt x="74" y="13"/>
                      <a:pt x="148" y="24"/>
                      <a:pt x="219"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3" name="Google Shape;1013;p30"/>
              <p:cNvSpPr/>
              <p:nvPr/>
            </p:nvSpPr>
            <p:spPr>
              <a:xfrm>
                <a:off x="5105673" y="3658545"/>
                <a:ext cx="9154" cy="1548"/>
              </a:xfrm>
              <a:custGeom>
                <a:avLst/>
                <a:gdLst/>
                <a:ahLst/>
                <a:cxnLst/>
                <a:rect l="l" t="t" r="r" b="b"/>
                <a:pathLst>
                  <a:path w="136" h="23" extrusionOk="0">
                    <a:moveTo>
                      <a:pt x="136" y="23"/>
                    </a:moveTo>
                    <a:cubicBezTo>
                      <a:pt x="92" y="14"/>
                      <a:pt x="47" y="7"/>
                      <a:pt x="0" y="0"/>
                    </a:cubicBezTo>
                    <a:cubicBezTo>
                      <a:pt x="47" y="7"/>
                      <a:pt x="92" y="14"/>
                      <a:pt x="136"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4" name="Google Shape;1014;p30"/>
              <p:cNvSpPr/>
              <p:nvPr/>
            </p:nvSpPr>
            <p:spPr>
              <a:xfrm>
                <a:off x="5091538" y="3656189"/>
                <a:ext cx="11779" cy="1952"/>
              </a:xfrm>
              <a:custGeom>
                <a:avLst/>
                <a:gdLst/>
                <a:ahLst/>
                <a:cxnLst/>
                <a:rect l="l" t="t" r="r" b="b"/>
                <a:pathLst>
                  <a:path w="175" h="29" extrusionOk="0">
                    <a:moveTo>
                      <a:pt x="175" y="28"/>
                    </a:moveTo>
                    <a:cubicBezTo>
                      <a:pt x="118" y="20"/>
                      <a:pt x="60" y="10"/>
                      <a:pt x="1" y="0"/>
                    </a:cubicBezTo>
                    <a:cubicBezTo>
                      <a:pt x="60" y="10"/>
                      <a:pt x="118" y="20"/>
                      <a:pt x="175"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30"/>
              <p:cNvSpPr/>
              <p:nvPr/>
            </p:nvSpPr>
            <p:spPr>
              <a:xfrm>
                <a:off x="5057209" y="3650535"/>
                <a:ext cx="13664" cy="2356"/>
              </a:xfrm>
              <a:custGeom>
                <a:avLst/>
                <a:gdLst/>
                <a:ahLst/>
                <a:cxnLst/>
                <a:rect l="l" t="t" r="r" b="b"/>
                <a:pathLst>
                  <a:path w="203" h="35" extrusionOk="0">
                    <a:moveTo>
                      <a:pt x="203" y="35"/>
                    </a:moveTo>
                    <a:cubicBezTo>
                      <a:pt x="138" y="23"/>
                      <a:pt x="70" y="12"/>
                      <a:pt x="1" y="1"/>
                    </a:cubicBezTo>
                    <a:cubicBezTo>
                      <a:pt x="70" y="12"/>
                      <a:pt x="138" y="23"/>
                      <a:pt x="203" y="35"/>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30"/>
              <p:cNvSpPr/>
              <p:nvPr/>
            </p:nvSpPr>
            <p:spPr>
              <a:xfrm>
                <a:off x="5073903" y="3653295"/>
                <a:ext cx="14674" cy="2423"/>
              </a:xfrm>
              <a:custGeom>
                <a:avLst/>
                <a:gdLst/>
                <a:ahLst/>
                <a:cxnLst/>
                <a:rect l="l" t="t" r="r" b="b"/>
                <a:pathLst>
                  <a:path w="218" h="36" extrusionOk="0">
                    <a:moveTo>
                      <a:pt x="218" y="36"/>
                    </a:moveTo>
                    <a:cubicBezTo>
                      <a:pt x="149" y="25"/>
                      <a:pt x="75" y="13"/>
                      <a:pt x="0" y="1"/>
                    </a:cubicBezTo>
                    <a:cubicBezTo>
                      <a:pt x="75" y="13"/>
                      <a:pt x="149" y="25"/>
                      <a:pt x="218"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7" name="Google Shape;1017;p30"/>
              <p:cNvSpPr/>
              <p:nvPr/>
            </p:nvSpPr>
            <p:spPr>
              <a:xfrm>
                <a:off x="5270787" y="3615130"/>
                <a:ext cx="341935" cy="444179"/>
              </a:xfrm>
              <a:custGeom>
                <a:avLst/>
                <a:gdLst/>
                <a:ahLst/>
                <a:cxnLst/>
                <a:rect l="l" t="t" r="r" b="b"/>
                <a:pathLst>
                  <a:path w="5080" h="6599" extrusionOk="0">
                    <a:moveTo>
                      <a:pt x="1" y="1"/>
                    </a:moveTo>
                    <a:lnTo>
                      <a:pt x="1" y="1"/>
                    </a:lnTo>
                    <a:cubicBezTo>
                      <a:pt x="446" y="469"/>
                      <a:pt x="1341" y="1478"/>
                      <a:pt x="2670" y="3294"/>
                    </a:cubicBezTo>
                    <a:cubicBezTo>
                      <a:pt x="4027" y="5147"/>
                      <a:pt x="4762" y="5714"/>
                      <a:pt x="5080" y="6599"/>
                    </a:cubicBezTo>
                    <a:cubicBezTo>
                      <a:pt x="4524" y="1899"/>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30"/>
              <p:cNvSpPr/>
              <p:nvPr/>
            </p:nvSpPr>
            <p:spPr>
              <a:xfrm>
                <a:off x="4915452" y="4026466"/>
                <a:ext cx="629820" cy="573818"/>
              </a:xfrm>
              <a:custGeom>
                <a:avLst/>
                <a:gdLst/>
                <a:ahLst/>
                <a:cxnLst/>
                <a:rect l="l" t="t" r="r" b="b"/>
                <a:pathLst>
                  <a:path w="9357" h="8525" extrusionOk="0">
                    <a:moveTo>
                      <a:pt x="4678" y="1"/>
                    </a:moveTo>
                    <a:cubicBezTo>
                      <a:pt x="3588" y="1"/>
                      <a:pt x="2497" y="416"/>
                      <a:pt x="1664" y="1248"/>
                    </a:cubicBezTo>
                    <a:cubicBezTo>
                      <a:pt x="1" y="2913"/>
                      <a:pt x="1" y="5612"/>
                      <a:pt x="1664" y="7275"/>
                    </a:cubicBezTo>
                    <a:cubicBezTo>
                      <a:pt x="2497" y="8108"/>
                      <a:pt x="3588" y="8524"/>
                      <a:pt x="4678" y="8524"/>
                    </a:cubicBezTo>
                    <a:cubicBezTo>
                      <a:pt x="5769" y="8524"/>
                      <a:pt x="6860" y="8108"/>
                      <a:pt x="7691" y="7275"/>
                    </a:cubicBezTo>
                    <a:cubicBezTo>
                      <a:pt x="9356" y="5612"/>
                      <a:pt x="9356" y="2913"/>
                      <a:pt x="7691" y="1248"/>
                    </a:cubicBezTo>
                    <a:cubicBezTo>
                      <a:pt x="6860" y="416"/>
                      <a:pt x="5769" y="1"/>
                      <a:pt x="4678" y="1"/>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30"/>
              <p:cNvSpPr/>
              <p:nvPr/>
            </p:nvSpPr>
            <p:spPr>
              <a:xfrm>
                <a:off x="5015342" y="4098152"/>
                <a:ext cx="430313" cy="430246"/>
              </a:xfrm>
              <a:custGeom>
                <a:avLst/>
                <a:gdLst/>
                <a:ahLst/>
                <a:cxnLst/>
                <a:rect l="l" t="t" r="r" b="b"/>
                <a:pathLst>
                  <a:path w="6393" h="6392" extrusionOk="0">
                    <a:moveTo>
                      <a:pt x="2703" y="214"/>
                    </a:moveTo>
                    <a:lnTo>
                      <a:pt x="2703" y="1977"/>
                    </a:lnTo>
                    <a:lnTo>
                      <a:pt x="1455" y="729"/>
                    </a:lnTo>
                    <a:cubicBezTo>
                      <a:pt x="1820" y="470"/>
                      <a:pt x="2244" y="291"/>
                      <a:pt x="2703" y="214"/>
                    </a:cubicBezTo>
                    <a:close/>
                    <a:moveTo>
                      <a:pt x="3691" y="214"/>
                    </a:moveTo>
                    <a:cubicBezTo>
                      <a:pt x="4151" y="291"/>
                      <a:pt x="4575" y="470"/>
                      <a:pt x="4939" y="729"/>
                    </a:cubicBezTo>
                    <a:lnTo>
                      <a:pt x="3691" y="1977"/>
                    </a:lnTo>
                    <a:lnTo>
                      <a:pt x="3691" y="214"/>
                    </a:lnTo>
                    <a:close/>
                    <a:moveTo>
                      <a:pt x="751" y="1423"/>
                    </a:moveTo>
                    <a:lnTo>
                      <a:pt x="2005" y="2675"/>
                    </a:lnTo>
                    <a:lnTo>
                      <a:pt x="220" y="2675"/>
                    </a:lnTo>
                    <a:cubicBezTo>
                      <a:pt x="300" y="2213"/>
                      <a:pt x="487" y="1788"/>
                      <a:pt x="751" y="1423"/>
                    </a:cubicBezTo>
                    <a:close/>
                    <a:moveTo>
                      <a:pt x="5642" y="1423"/>
                    </a:moveTo>
                    <a:cubicBezTo>
                      <a:pt x="5908" y="1788"/>
                      <a:pt x="6093" y="2213"/>
                      <a:pt x="6173" y="2675"/>
                    </a:cubicBezTo>
                    <a:lnTo>
                      <a:pt x="4390" y="2675"/>
                    </a:lnTo>
                    <a:lnTo>
                      <a:pt x="5642" y="1423"/>
                    </a:lnTo>
                    <a:close/>
                    <a:moveTo>
                      <a:pt x="3197" y="2812"/>
                    </a:moveTo>
                    <a:cubicBezTo>
                      <a:pt x="2985" y="2812"/>
                      <a:pt x="2814" y="2985"/>
                      <a:pt x="2814" y="3197"/>
                    </a:cubicBezTo>
                    <a:cubicBezTo>
                      <a:pt x="2814" y="3407"/>
                      <a:pt x="2985" y="3580"/>
                      <a:pt x="3197" y="3580"/>
                    </a:cubicBezTo>
                    <a:cubicBezTo>
                      <a:pt x="3409" y="3580"/>
                      <a:pt x="3581" y="3407"/>
                      <a:pt x="3581" y="3197"/>
                    </a:cubicBezTo>
                    <a:cubicBezTo>
                      <a:pt x="3581" y="2985"/>
                      <a:pt x="3409" y="2812"/>
                      <a:pt x="3197" y="2812"/>
                    </a:cubicBezTo>
                    <a:close/>
                    <a:moveTo>
                      <a:pt x="3197" y="2258"/>
                    </a:moveTo>
                    <a:cubicBezTo>
                      <a:pt x="3714" y="2258"/>
                      <a:pt x="4135" y="2678"/>
                      <a:pt x="4135" y="3197"/>
                    </a:cubicBezTo>
                    <a:cubicBezTo>
                      <a:pt x="4135" y="3714"/>
                      <a:pt x="3714" y="4134"/>
                      <a:pt x="3197" y="4134"/>
                    </a:cubicBezTo>
                    <a:cubicBezTo>
                      <a:pt x="2679" y="4134"/>
                      <a:pt x="2258" y="3714"/>
                      <a:pt x="2258" y="3197"/>
                    </a:cubicBezTo>
                    <a:cubicBezTo>
                      <a:pt x="2258" y="2678"/>
                      <a:pt x="2679" y="2258"/>
                      <a:pt x="3197" y="2258"/>
                    </a:cubicBezTo>
                    <a:close/>
                    <a:moveTo>
                      <a:pt x="2004" y="3663"/>
                    </a:moveTo>
                    <a:lnTo>
                      <a:pt x="729" y="4938"/>
                    </a:lnTo>
                    <a:cubicBezTo>
                      <a:pt x="466" y="4566"/>
                      <a:pt x="285" y="4132"/>
                      <a:pt x="211" y="3663"/>
                    </a:cubicBezTo>
                    <a:close/>
                    <a:moveTo>
                      <a:pt x="6183" y="3663"/>
                    </a:moveTo>
                    <a:cubicBezTo>
                      <a:pt x="6110" y="4132"/>
                      <a:pt x="5929" y="4566"/>
                      <a:pt x="5665" y="4938"/>
                    </a:cubicBezTo>
                    <a:lnTo>
                      <a:pt x="4390" y="3663"/>
                    </a:lnTo>
                    <a:close/>
                    <a:moveTo>
                      <a:pt x="2703" y="4363"/>
                    </a:moveTo>
                    <a:lnTo>
                      <a:pt x="2703" y="6178"/>
                    </a:lnTo>
                    <a:cubicBezTo>
                      <a:pt x="2231" y="6100"/>
                      <a:pt x="1796" y="5912"/>
                      <a:pt x="1424" y="5642"/>
                    </a:cubicBezTo>
                    <a:lnTo>
                      <a:pt x="2703" y="4363"/>
                    </a:lnTo>
                    <a:close/>
                    <a:moveTo>
                      <a:pt x="3691" y="4363"/>
                    </a:moveTo>
                    <a:lnTo>
                      <a:pt x="4971" y="5642"/>
                    </a:lnTo>
                    <a:cubicBezTo>
                      <a:pt x="4599" y="5912"/>
                      <a:pt x="4163" y="6100"/>
                      <a:pt x="3691" y="6178"/>
                    </a:cubicBezTo>
                    <a:lnTo>
                      <a:pt x="3691" y="4363"/>
                    </a:lnTo>
                    <a:close/>
                    <a:moveTo>
                      <a:pt x="3197" y="1"/>
                    </a:moveTo>
                    <a:cubicBezTo>
                      <a:pt x="1435" y="1"/>
                      <a:pt x="1" y="1434"/>
                      <a:pt x="1" y="3197"/>
                    </a:cubicBezTo>
                    <a:cubicBezTo>
                      <a:pt x="1" y="4958"/>
                      <a:pt x="1435" y="6391"/>
                      <a:pt x="3197" y="6391"/>
                    </a:cubicBezTo>
                    <a:cubicBezTo>
                      <a:pt x="4959" y="6391"/>
                      <a:pt x="6393" y="4958"/>
                      <a:pt x="6393" y="3197"/>
                    </a:cubicBezTo>
                    <a:cubicBezTo>
                      <a:pt x="6393" y="1434"/>
                      <a:pt x="4959" y="1"/>
                      <a:pt x="3197"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30"/>
              <p:cNvSpPr/>
              <p:nvPr/>
            </p:nvSpPr>
            <p:spPr>
              <a:xfrm>
                <a:off x="2177442" y="4026399"/>
                <a:ext cx="629820" cy="573818"/>
              </a:xfrm>
              <a:custGeom>
                <a:avLst/>
                <a:gdLst/>
                <a:ahLst/>
                <a:cxnLst/>
                <a:rect l="l" t="t" r="r" b="b"/>
                <a:pathLst>
                  <a:path w="9357" h="8525" extrusionOk="0">
                    <a:moveTo>
                      <a:pt x="4679" y="0"/>
                    </a:moveTo>
                    <a:cubicBezTo>
                      <a:pt x="3588" y="0"/>
                      <a:pt x="2498" y="417"/>
                      <a:pt x="1666" y="1249"/>
                    </a:cubicBezTo>
                    <a:cubicBezTo>
                      <a:pt x="1" y="2913"/>
                      <a:pt x="1" y="5611"/>
                      <a:pt x="1666" y="7276"/>
                    </a:cubicBezTo>
                    <a:cubicBezTo>
                      <a:pt x="2498" y="8108"/>
                      <a:pt x="3588" y="8524"/>
                      <a:pt x="4679" y="8524"/>
                    </a:cubicBezTo>
                    <a:cubicBezTo>
                      <a:pt x="5770" y="8524"/>
                      <a:pt x="6860" y="8108"/>
                      <a:pt x="7693" y="7276"/>
                    </a:cubicBezTo>
                    <a:cubicBezTo>
                      <a:pt x="9357" y="5611"/>
                      <a:pt x="9357" y="2913"/>
                      <a:pt x="7693" y="1249"/>
                    </a:cubicBezTo>
                    <a:cubicBezTo>
                      <a:pt x="6860" y="417"/>
                      <a:pt x="5770" y="0"/>
                      <a:pt x="4679" y="0"/>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30"/>
              <p:cNvSpPr/>
              <p:nvPr/>
            </p:nvSpPr>
            <p:spPr>
              <a:xfrm>
                <a:off x="2277331" y="4098152"/>
                <a:ext cx="430313" cy="430246"/>
              </a:xfrm>
              <a:custGeom>
                <a:avLst/>
                <a:gdLst/>
                <a:ahLst/>
                <a:cxnLst/>
                <a:rect l="l" t="t" r="r" b="b"/>
                <a:pathLst>
                  <a:path w="6393" h="6392" extrusionOk="0">
                    <a:moveTo>
                      <a:pt x="2704" y="214"/>
                    </a:moveTo>
                    <a:lnTo>
                      <a:pt x="2704" y="1977"/>
                    </a:lnTo>
                    <a:lnTo>
                      <a:pt x="1455" y="729"/>
                    </a:lnTo>
                    <a:cubicBezTo>
                      <a:pt x="1820" y="470"/>
                      <a:pt x="2244" y="291"/>
                      <a:pt x="2704" y="214"/>
                    </a:cubicBezTo>
                    <a:close/>
                    <a:moveTo>
                      <a:pt x="3692" y="214"/>
                    </a:moveTo>
                    <a:cubicBezTo>
                      <a:pt x="4151" y="291"/>
                      <a:pt x="4575" y="470"/>
                      <a:pt x="4940" y="729"/>
                    </a:cubicBezTo>
                    <a:lnTo>
                      <a:pt x="3692" y="1977"/>
                    </a:lnTo>
                    <a:lnTo>
                      <a:pt x="3692" y="214"/>
                    </a:lnTo>
                    <a:close/>
                    <a:moveTo>
                      <a:pt x="752" y="1423"/>
                    </a:moveTo>
                    <a:lnTo>
                      <a:pt x="2005" y="2675"/>
                    </a:lnTo>
                    <a:lnTo>
                      <a:pt x="220" y="2675"/>
                    </a:lnTo>
                    <a:cubicBezTo>
                      <a:pt x="301" y="2213"/>
                      <a:pt x="487" y="1788"/>
                      <a:pt x="752" y="1423"/>
                    </a:cubicBezTo>
                    <a:close/>
                    <a:moveTo>
                      <a:pt x="5642" y="1423"/>
                    </a:moveTo>
                    <a:cubicBezTo>
                      <a:pt x="5908" y="1788"/>
                      <a:pt x="6094" y="2213"/>
                      <a:pt x="6175" y="2675"/>
                    </a:cubicBezTo>
                    <a:lnTo>
                      <a:pt x="4390" y="2675"/>
                    </a:lnTo>
                    <a:lnTo>
                      <a:pt x="5642" y="1423"/>
                    </a:lnTo>
                    <a:close/>
                    <a:moveTo>
                      <a:pt x="3197" y="2812"/>
                    </a:moveTo>
                    <a:cubicBezTo>
                      <a:pt x="2986" y="2812"/>
                      <a:pt x="2814" y="2985"/>
                      <a:pt x="2814" y="3197"/>
                    </a:cubicBezTo>
                    <a:cubicBezTo>
                      <a:pt x="2814" y="3407"/>
                      <a:pt x="2986" y="3580"/>
                      <a:pt x="3197" y="3580"/>
                    </a:cubicBezTo>
                    <a:cubicBezTo>
                      <a:pt x="3409" y="3580"/>
                      <a:pt x="3581" y="3407"/>
                      <a:pt x="3581" y="3197"/>
                    </a:cubicBezTo>
                    <a:cubicBezTo>
                      <a:pt x="3581" y="2985"/>
                      <a:pt x="3409" y="2812"/>
                      <a:pt x="3197" y="2812"/>
                    </a:cubicBezTo>
                    <a:close/>
                    <a:moveTo>
                      <a:pt x="3197" y="2258"/>
                    </a:moveTo>
                    <a:cubicBezTo>
                      <a:pt x="3716" y="2258"/>
                      <a:pt x="4135" y="2678"/>
                      <a:pt x="4135" y="3197"/>
                    </a:cubicBezTo>
                    <a:cubicBezTo>
                      <a:pt x="4135" y="3714"/>
                      <a:pt x="3716" y="4134"/>
                      <a:pt x="3197" y="4134"/>
                    </a:cubicBezTo>
                    <a:cubicBezTo>
                      <a:pt x="2679" y="4134"/>
                      <a:pt x="2258" y="3714"/>
                      <a:pt x="2258" y="3197"/>
                    </a:cubicBezTo>
                    <a:cubicBezTo>
                      <a:pt x="2258" y="2678"/>
                      <a:pt x="2679" y="2258"/>
                      <a:pt x="3197" y="2258"/>
                    </a:cubicBezTo>
                    <a:close/>
                    <a:moveTo>
                      <a:pt x="2005" y="3663"/>
                    </a:moveTo>
                    <a:lnTo>
                      <a:pt x="730" y="4938"/>
                    </a:lnTo>
                    <a:cubicBezTo>
                      <a:pt x="466" y="4566"/>
                      <a:pt x="285" y="4132"/>
                      <a:pt x="212" y="3663"/>
                    </a:cubicBezTo>
                    <a:close/>
                    <a:moveTo>
                      <a:pt x="6183" y="3663"/>
                    </a:moveTo>
                    <a:cubicBezTo>
                      <a:pt x="6110" y="4132"/>
                      <a:pt x="5929" y="4566"/>
                      <a:pt x="5665" y="4938"/>
                    </a:cubicBezTo>
                    <a:lnTo>
                      <a:pt x="4390" y="3663"/>
                    </a:lnTo>
                    <a:close/>
                    <a:moveTo>
                      <a:pt x="2704" y="4363"/>
                    </a:moveTo>
                    <a:lnTo>
                      <a:pt x="2704" y="6178"/>
                    </a:lnTo>
                    <a:cubicBezTo>
                      <a:pt x="2231" y="6100"/>
                      <a:pt x="1796" y="5912"/>
                      <a:pt x="1424" y="5642"/>
                    </a:cubicBezTo>
                    <a:lnTo>
                      <a:pt x="2704" y="4363"/>
                    </a:lnTo>
                    <a:close/>
                    <a:moveTo>
                      <a:pt x="3692" y="4363"/>
                    </a:moveTo>
                    <a:lnTo>
                      <a:pt x="4971" y="5642"/>
                    </a:lnTo>
                    <a:cubicBezTo>
                      <a:pt x="4599" y="5912"/>
                      <a:pt x="4164" y="6100"/>
                      <a:pt x="3692" y="6178"/>
                    </a:cubicBezTo>
                    <a:lnTo>
                      <a:pt x="3692" y="4363"/>
                    </a:lnTo>
                    <a:close/>
                    <a:moveTo>
                      <a:pt x="3197" y="1"/>
                    </a:moveTo>
                    <a:cubicBezTo>
                      <a:pt x="1436" y="1"/>
                      <a:pt x="1" y="1434"/>
                      <a:pt x="1" y="3197"/>
                    </a:cubicBezTo>
                    <a:cubicBezTo>
                      <a:pt x="1" y="4958"/>
                      <a:pt x="1436" y="6391"/>
                      <a:pt x="3197" y="6391"/>
                    </a:cubicBezTo>
                    <a:cubicBezTo>
                      <a:pt x="4959" y="6391"/>
                      <a:pt x="6393" y="4958"/>
                      <a:pt x="6393" y="3197"/>
                    </a:cubicBezTo>
                    <a:cubicBezTo>
                      <a:pt x="6393" y="1434"/>
                      <a:pt x="4959" y="1"/>
                      <a:pt x="3197"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30"/>
              <p:cNvSpPr/>
              <p:nvPr/>
            </p:nvSpPr>
            <p:spPr>
              <a:xfrm>
                <a:off x="2220925" y="3040295"/>
                <a:ext cx="268567" cy="395110"/>
              </a:xfrm>
              <a:custGeom>
                <a:avLst/>
                <a:gdLst/>
                <a:ahLst/>
                <a:cxnLst/>
                <a:rect l="l" t="t" r="r" b="b"/>
                <a:pathLst>
                  <a:path w="3990" h="5870" extrusionOk="0">
                    <a:moveTo>
                      <a:pt x="3811" y="1"/>
                    </a:moveTo>
                    <a:cubicBezTo>
                      <a:pt x="1670" y="1864"/>
                      <a:pt x="558" y="3984"/>
                      <a:pt x="1" y="5869"/>
                    </a:cubicBezTo>
                    <a:lnTo>
                      <a:pt x="624" y="5573"/>
                    </a:lnTo>
                    <a:cubicBezTo>
                      <a:pt x="1188" y="5304"/>
                      <a:pt x="1674" y="4898"/>
                      <a:pt x="2040" y="4392"/>
                    </a:cubicBezTo>
                    <a:lnTo>
                      <a:pt x="3164" y="2836"/>
                    </a:lnTo>
                    <a:cubicBezTo>
                      <a:pt x="3755" y="2018"/>
                      <a:pt x="3990" y="994"/>
                      <a:pt x="3811"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3" name="Google Shape;1023;p30"/>
              <p:cNvSpPr/>
              <p:nvPr/>
            </p:nvSpPr>
            <p:spPr>
              <a:xfrm>
                <a:off x="713225" y="4582521"/>
                <a:ext cx="5046298" cy="35203"/>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4" name="Google Shape;1024;p30"/>
              <p:cNvSpPr/>
              <p:nvPr/>
            </p:nvSpPr>
            <p:spPr>
              <a:xfrm>
                <a:off x="2605136" y="3533885"/>
                <a:ext cx="2346965" cy="844808"/>
              </a:xfrm>
              <a:custGeom>
                <a:avLst/>
                <a:gdLst/>
                <a:ahLst/>
                <a:cxnLst/>
                <a:rect l="l" t="t" r="r" b="b"/>
                <a:pathLst>
                  <a:path w="34868" h="12551" extrusionOk="0">
                    <a:moveTo>
                      <a:pt x="0" y="1"/>
                    </a:moveTo>
                    <a:cubicBezTo>
                      <a:pt x="6310" y="6464"/>
                      <a:pt x="5441" y="8785"/>
                      <a:pt x="5441" y="8785"/>
                    </a:cubicBezTo>
                    <a:lnTo>
                      <a:pt x="33794" y="10942"/>
                    </a:lnTo>
                    <a:cubicBezTo>
                      <a:pt x="33249" y="8390"/>
                      <a:pt x="34868" y="3915"/>
                      <a:pt x="34868" y="3915"/>
                    </a:cubicBezTo>
                    <a:cubicBezTo>
                      <a:pt x="17659" y="1253"/>
                      <a:pt x="1" y="1"/>
                      <a:pt x="0" y="1"/>
                    </a:cubicBezTo>
                    <a:close/>
                    <a:moveTo>
                      <a:pt x="3405" y="9441"/>
                    </a:moveTo>
                    <a:lnTo>
                      <a:pt x="3405" y="9441"/>
                    </a:lnTo>
                    <a:cubicBezTo>
                      <a:pt x="3548" y="9919"/>
                      <a:pt x="3626" y="10424"/>
                      <a:pt x="3626" y="10948"/>
                    </a:cubicBezTo>
                    <a:cubicBezTo>
                      <a:pt x="3626" y="11221"/>
                      <a:pt x="3605" y="11488"/>
                      <a:pt x="3565" y="11751"/>
                    </a:cubicBezTo>
                    <a:lnTo>
                      <a:pt x="34058" y="12551"/>
                    </a:lnTo>
                    <a:cubicBezTo>
                      <a:pt x="33975" y="12295"/>
                      <a:pt x="33912" y="12031"/>
                      <a:pt x="33870" y="11758"/>
                    </a:cubicBezTo>
                    <a:cubicBezTo>
                      <a:pt x="25641" y="11618"/>
                      <a:pt x="17409" y="11441"/>
                      <a:pt x="9199" y="10866"/>
                    </a:cubicBezTo>
                    <a:cubicBezTo>
                      <a:pt x="8037" y="10785"/>
                      <a:pt x="6864" y="10685"/>
                      <a:pt x="5736" y="10384"/>
                    </a:cubicBezTo>
                    <a:cubicBezTo>
                      <a:pt x="4914" y="10163"/>
                      <a:pt x="4173" y="9795"/>
                      <a:pt x="3405" y="944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30"/>
              <p:cNvSpPr/>
              <p:nvPr/>
            </p:nvSpPr>
            <p:spPr>
              <a:xfrm>
                <a:off x="2603992" y="2972513"/>
                <a:ext cx="2585512" cy="1303727"/>
              </a:xfrm>
              <a:custGeom>
                <a:avLst/>
                <a:gdLst/>
                <a:ahLst/>
                <a:cxnLst/>
                <a:rect l="l" t="t" r="r" b="b"/>
                <a:pathLst>
                  <a:path w="38412" h="19369" extrusionOk="0">
                    <a:moveTo>
                      <a:pt x="12844" y="1662"/>
                    </a:moveTo>
                    <a:cubicBezTo>
                      <a:pt x="13608" y="1662"/>
                      <a:pt x="14368" y="1678"/>
                      <a:pt x="15115" y="1712"/>
                    </a:cubicBezTo>
                    <a:lnTo>
                      <a:pt x="15115" y="6912"/>
                    </a:lnTo>
                    <a:cubicBezTo>
                      <a:pt x="10286" y="6379"/>
                      <a:pt x="6533" y="6112"/>
                      <a:pt x="3880" y="6112"/>
                    </a:cubicBezTo>
                    <a:cubicBezTo>
                      <a:pt x="3454" y="6112"/>
                      <a:pt x="3055" y="6119"/>
                      <a:pt x="2685" y="6133"/>
                    </a:cubicBezTo>
                    <a:cubicBezTo>
                      <a:pt x="2815" y="5374"/>
                      <a:pt x="3554" y="2400"/>
                      <a:pt x="7256" y="1970"/>
                    </a:cubicBezTo>
                    <a:cubicBezTo>
                      <a:pt x="9027" y="1765"/>
                      <a:pt x="10945" y="1662"/>
                      <a:pt x="12844" y="1662"/>
                    </a:cubicBezTo>
                    <a:close/>
                    <a:moveTo>
                      <a:pt x="3633" y="7354"/>
                    </a:moveTo>
                    <a:cubicBezTo>
                      <a:pt x="3612" y="7354"/>
                      <a:pt x="3595" y="7371"/>
                      <a:pt x="3593" y="7392"/>
                    </a:cubicBezTo>
                    <a:lnTo>
                      <a:pt x="3571" y="8171"/>
                    </a:lnTo>
                    <a:cubicBezTo>
                      <a:pt x="3569" y="8192"/>
                      <a:pt x="3586" y="8209"/>
                      <a:pt x="3608" y="8211"/>
                    </a:cubicBezTo>
                    <a:lnTo>
                      <a:pt x="6231" y="8290"/>
                    </a:lnTo>
                    <a:cubicBezTo>
                      <a:pt x="6232" y="8290"/>
                      <a:pt x="6233" y="8290"/>
                      <a:pt x="6233" y="8290"/>
                    </a:cubicBezTo>
                    <a:cubicBezTo>
                      <a:pt x="6253" y="8290"/>
                      <a:pt x="6269" y="8273"/>
                      <a:pt x="6271" y="8253"/>
                    </a:cubicBezTo>
                    <a:lnTo>
                      <a:pt x="6293" y="7473"/>
                    </a:lnTo>
                    <a:cubicBezTo>
                      <a:pt x="6295" y="7453"/>
                      <a:pt x="6278" y="7435"/>
                      <a:pt x="6256" y="7435"/>
                    </a:cubicBezTo>
                    <a:lnTo>
                      <a:pt x="3633" y="7354"/>
                    </a:lnTo>
                    <a:close/>
                    <a:moveTo>
                      <a:pt x="16627" y="1803"/>
                    </a:moveTo>
                    <a:cubicBezTo>
                      <a:pt x="17923" y="1904"/>
                      <a:pt x="19152" y="2059"/>
                      <a:pt x="20251" y="2267"/>
                    </a:cubicBezTo>
                    <a:cubicBezTo>
                      <a:pt x="23908" y="2958"/>
                      <a:pt x="28800" y="5033"/>
                      <a:pt x="28800" y="5033"/>
                    </a:cubicBezTo>
                    <a:lnTo>
                      <a:pt x="28800" y="8711"/>
                    </a:lnTo>
                    <a:cubicBezTo>
                      <a:pt x="26588" y="8385"/>
                      <a:pt x="24144" y="8037"/>
                      <a:pt x="21643" y="7707"/>
                    </a:cubicBezTo>
                    <a:cubicBezTo>
                      <a:pt x="20131" y="7510"/>
                      <a:pt x="18694" y="7329"/>
                      <a:pt x="17331" y="7166"/>
                    </a:cubicBezTo>
                    <a:lnTo>
                      <a:pt x="16627" y="1803"/>
                    </a:lnTo>
                    <a:close/>
                    <a:moveTo>
                      <a:pt x="17378" y="8636"/>
                    </a:moveTo>
                    <a:cubicBezTo>
                      <a:pt x="17343" y="8636"/>
                      <a:pt x="17312" y="8661"/>
                      <a:pt x="17307" y="8698"/>
                    </a:cubicBezTo>
                    <a:lnTo>
                      <a:pt x="17218" y="9406"/>
                    </a:lnTo>
                    <a:cubicBezTo>
                      <a:pt x="17214" y="9446"/>
                      <a:pt x="17240" y="9481"/>
                      <a:pt x="17280" y="9486"/>
                    </a:cubicBezTo>
                    <a:lnTo>
                      <a:pt x="19819" y="9804"/>
                    </a:lnTo>
                    <a:cubicBezTo>
                      <a:pt x="19822" y="9804"/>
                      <a:pt x="19825" y="9804"/>
                      <a:pt x="19829" y="9804"/>
                    </a:cubicBezTo>
                    <a:cubicBezTo>
                      <a:pt x="19864" y="9804"/>
                      <a:pt x="19894" y="9778"/>
                      <a:pt x="19899" y="9741"/>
                    </a:cubicBezTo>
                    <a:lnTo>
                      <a:pt x="19987" y="9033"/>
                    </a:lnTo>
                    <a:cubicBezTo>
                      <a:pt x="19993" y="8994"/>
                      <a:pt x="19964" y="8958"/>
                      <a:pt x="19926" y="8954"/>
                    </a:cubicBezTo>
                    <a:lnTo>
                      <a:pt x="17386" y="8636"/>
                    </a:lnTo>
                    <a:cubicBezTo>
                      <a:pt x="17383" y="8636"/>
                      <a:pt x="17381" y="8636"/>
                      <a:pt x="17378" y="8636"/>
                    </a:cubicBezTo>
                    <a:close/>
                    <a:moveTo>
                      <a:pt x="31952" y="5488"/>
                    </a:moveTo>
                    <a:cubicBezTo>
                      <a:pt x="35794" y="7542"/>
                      <a:pt x="37750" y="9487"/>
                      <a:pt x="38064" y="9814"/>
                    </a:cubicBezTo>
                    <a:lnTo>
                      <a:pt x="38064" y="10164"/>
                    </a:lnTo>
                    <a:cubicBezTo>
                      <a:pt x="37391" y="10052"/>
                      <a:pt x="35098" y="9672"/>
                      <a:pt x="31952" y="9187"/>
                    </a:cubicBezTo>
                    <a:lnTo>
                      <a:pt x="31952" y="5488"/>
                    </a:lnTo>
                    <a:close/>
                    <a:moveTo>
                      <a:pt x="3840" y="6462"/>
                    </a:moveTo>
                    <a:cubicBezTo>
                      <a:pt x="7006" y="6462"/>
                      <a:pt x="11482" y="6849"/>
                      <a:pt x="16161" y="7385"/>
                    </a:cubicBezTo>
                    <a:lnTo>
                      <a:pt x="16148" y="18518"/>
                    </a:lnTo>
                    <a:cubicBezTo>
                      <a:pt x="11869" y="18160"/>
                      <a:pt x="6830" y="16744"/>
                      <a:pt x="3366" y="12595"/>
                    </a:cubicBezTo>
                    <a:cubicBezTo>
                      <a:pt x="1210" y="10013"/>
                      <a:pt x="547" y="7402"/>
                      <a:pt x="406" y="6732"/>
                    </a:cubicBezTo>
                    <a:cubicBezTo>
                      <a:pt x="1200" y="6544"/>
                      <a:pt x="2381" y="6462"/>
                      <a:pt x="3840" y="6462"/>
                    </a:cubicBezTo>
                    <a:close/>
                    <a:moveTo>
                      <a:pt x="16334" y="7405"/>
                    </a:moveTo>
                    <a:cubicBezTo>
                      <a:pt x="22586" y="8124"/>
                      <a:pt x="29176" y="9104"/>
                      <a:pt x="33469" y="9775"/>
                    </a:cubicBezTo>
                    <a:cubicBezTo>
                      <a:pt x="33686" y="15856"/>
                      <a:pt x="32253" y="18211"/>
                      <a:pt x="31623" y="18944"/>
                    </a:cubicBezTo>
                    <a:cubicBezTo>
                      <a:pt x="31482" y="19108"/>
                      <a:pt x="31277" y="19195"/>
                      <a:pt x="31060" y="19195"/>
                    </a:cubicBezTo>
                    <a:cubicBezTo>
                      <a:pt x="31051" y="19195"/>
                      <a:pt x="31043" y="19195"/>
                      <a:pt x="31035" y="19195"/>
                    </a:cubicBezTo>
                    <a:lnTo>
                      <a:pt x="18603" y="18618"/>
                    </a:lnTo>
                    <a:cubicBezTo>
                      <a:pt x="17879" y="18618"/>
                      <a:pt x="17115" y="18593"/>
                      <a:pt x="16322" y="18532"/>
                    </a:cubicBezTo>
                    <a:lnTo>
                      <a:pt x="16334" y="7405"/>
                    </a:lnTo>
                    <a:close/>
                    <a:moveTo>
                      <a:pt x="11164" y="1"/>
                    </a:moveTo>
                    <a:cubicBezTo>
                      <a:pt x="6889" y="1"/>
                      <a:pt x="3779" y="904"/>
                      <a:pt x="1889" y="2701"/>
                    </a:cubicBezTo>
                    <a:cubicBezTo>
                      <a:pt x="0" y="4499"/>
                      <a:pt x="109" y="6509"/>
                      <a:pt x="115" y="6594"/>
                    </a:cubicBezTo>
                    <a:lnTo>
                      <a:pt x="129" y="6801"/>
                    </a:lnTo>
                    <a:lnTo>
                      <a:pt x="238" y="6775"/>
                    </a:lnTo>
                    <a:cubicBezTo>
                      <a:pt x="386" y="7471"/>
                      <a:pt x="1060" y="10102"/>
                      <a:pt x="3226" y="12698"/>
                    </a:cubicBezTo>
                    <a:cubicBezTo>
                      <a:pt x="7427" y="17735"/>
                      <a:pt x="13906" y="18792"/>
                      <a:pt x="18599" y="18792"/>
                    </a:cubicBezTo>
                    <a:lnTo>
                      <a:pt x="31027" y="19367"/>
                    </a:lnTo>
                    <a:cubicBezTo>
                      <a:pt x="31042" y="19369"/>
                      <a:pt x="31057" y="19369"/>
                      <a:pt x="31071" y="19369"/>
                    </a:cubicBezTo>
                    <a:cubicBezTo>
                      <a:pt x="31337" y="19369"/>
                      <a:pt x="31584" y="19257"/>
                      <a:pt x="31754" y="19058"/>
                    </a:cubicBezTo>
                    <a:cubicBezTo>
                      <a:pt x="32397" y="18310"/>
                      <a:pt x="33856" y="15920"/>
                      <a:pt x="33644" y="9804"/>
                    </a:cubicBezTo>
                    <a:lnTo>
                      <a:pt x="33644" y="9804"/>
                    </a:lnTo>
                    <a:cubicBezTo>
                      <a:pt x="36376" y="10232"/>
                      <a:pt x="38134" y="10529"/>
                      <a:pt x="38208" y="10541"/>
                    </a:cubicBezTo>
                    <a:lnTo>
                      <a:pt x="38411" y="10575"/>
                    </a:lnTo>
                    <a:lnTo>
                      <a:pt x="38411" y="9678"/>
                    </a:lnTo>
                    <a:lnTo>
                      <a:pt x="38366" y="9628"/>
                    </a:lnTo>
                    <a:cubicBezTo>
                      <a:pt x="38297" y="9551"/>
                      <a:pt x="36626" y="7722"/>
                      <a:pt x="32979" y="5641"/>
                    </a:cubicBezTo>
                    <a:cubicBezTo>
                      <a:pt x="29621" y="3724"/>
                      <a:pt x="23891" y="1238"/>
                      <a:pt x="15659" y="283"/>
                    </a:cubicBezTo>
                    <a:cubicBezTo>
                      <a:pt x="14041" y="94"/>
                      <a:pt x="12542" y="1"/>
                      <a:pt x="1116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6" name="Google Shape;1026;p30"/>
              <p:cNvSpPr/>
              <p:nvPr/>
            </p:nvSpPr>
            <p:spPr>
              <a:xfrm>
                <a:off x="4512327" y="3458161"/>
                <a:ext cx="144245" cy="200920"/>
              </a:xfrm>
              <a:custGeom>
                <a:avLst/>
                <a:gdLst/>
                <a:ahLst/>
                <a:cxnLst/>
                <a:rect l="l" t="t" r="r" b="b"/>
                <a:pathLst>
                  <a:path w="2143" h="2985" extrusionOk="0">
                    <a:moveTo>
                      <a:pt x="1" y="1"/>
                    </a:moveTo>
                    <a:lnTo>
                      <a:pt x="1" y="2658"/>
                    </a:lnTo>
                    <a:lnTo>
                      <a:pt x="145" y="2658"/>
                    </a:lnTo>
                    <a:cubicBezTo>
                      <a:pt x="318" y="2791"/>
                      <a:pt x="626" y="2984"/>
                      <a:pt x="962" y="2984"/>
                    </a:cubicBezTo>
                    <a:cubicBezTo>
                      <a:pt x="1152" y="2984"/>
                      <a:pt x="1350" y="2922"/>
                      <a:pt x="1539" y="2753"/>
                    </a:cubicBezTo>
                    <a:cubicBezTo>
                      <a:pt x="1574" y="2720"/>
                      <a:pt x="1605" y="2685"/>
                      <a:pt x="1633" y="2647"/>
                    </a:cubicBezTo>
                    <a:cubicBezTo>
                      <a:pt x="1669" y="2630"/>
                      <a:pt x="1693" y="2594"/>
                      <a:pt x="1694" y="2553"/>
                    </a:cubicBezTo>
                    <a:cubicBezTo>
                      <a:pt x="2142" y="1765"/>
                      <a:pt x="1694" y="1"/>
                      <a:pt x="1694" y="1"/>
                    </a:cubicBezTo>
                    <a:lnTo>
                      <a:pt x="1656" y="26"/>
                    </a:lnTo>
                    <a:cubicBezTo>
                      <a:pt x="1636" y="10"/>
                      <a:pt x="1612" y="1"/>
                      <a:pt x="1587"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30"/>
              <p:cNvSpPr/>
              <p:nvPr/>
            </p:nvSpPr>
            <p:spPr>
              <a:xfrm>
                <a:off x="2634214" y="3190600"/>
                <a:ext cx="1275525" cy="281356"/>
              </a:xfrm>
              <a:custGeom>
                <a:avLst/>
                <a:gdLst/>
                <a:ahLst/>
                <a:cxnLst/>
                <a:rect l="l" t="t" r="r" b="b"/>
                <a:pathLst>
                  <a:path w="18950" h="4180" extrusionOk="0">
                    <a:moveTo>
                      <a:pt x="1235" y="1"/>
                    </a:moveTo>
                    <a:cubicBezTo>
                      <a:pt x="1" y="1570"/>
                      <a:pt x="103" y="3109"/>
                      <a:pt x="103" y="3109"/>
                    </a:cubicBezTo>
                    <a:cubicBezTo>
                      <a:pt x="607" y="2982"/>
                      <a:pt x="1279" y="2899"/>
                      <a:pt x="2083" y="2855"/>
                    </a:cubicBezTo>
                    <a:lnTo>
                      <a:pt x="2083" y="1438"/>
                    </a:lnTo>
                    <a:cubicBezTo>
                      <a:pt x="2082" y="819"/>
                      <a:pt x="1739" y="281"/>
                      <a:pt x="1235" y="1"/>
                    </a:cubicBezTo>
                    <a:close/>
                    <a:moveTo>
                      <a:pt x="16376" y="72"/>
                    </a:moveTo>
                    <a:lnTo>
                      <a:pt x="16882" y="3926"/>
                    </a:lnTo>
                    <a:cubicBezTo>
                      <a:pt x="17553" y="4007"/>
                      <a:pt x="18242" y="4090"/>
                      <a:pt x="18950" y="4179"/>
                    </a:cubicBezTo>
                    <a:lnTo>
                      <a:pt x="18950" y="2705"/>
                    </a:lnTo>
                    <a:cubicBezTo>
                      <a:pt x="18950" y="1270"/>
                      <a:pt x="17804" y="104"/>
                      <a:pt x="16376" y="72"/>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28" name="Google Shape;1028;p30"/>
            <p:cNvSpPr/>
            <p:nvPr/>
          </p:nvSpPr>
          <p:spPr>
            <a:xfrm>
              <a:off x="934607" y="2046599"/>
              <a:ext cx="316673" cy="403209"/>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30"/>
            <p:cNvSpPr/>
            <p:nvPr/>
          </p:nvSpPr>
          <p:spPr>
            <a:xfrm>
              <a:off x="1307274" y="2252225"/>
              <a:ext cx="209161" cy="266318"/>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30"/>
            <p:cNvSpPr/>
            <p:nvPr/>
          </p:nvSpPr>
          <p:spPr>
            <a:xfrm flipH="1">
              <a:off x="1717478" y="2127449"/>
              <a:ext cx="253134" cy="322350"/>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31" name="Google Shape;1031;p30"/>
          <p:cNvSpPr/>
          <p:nvPr/>
        </p:nvSpPr>
        <p:spPr>
          <a:xfrm>
            <a:off x="7123887" y="1149500"/>
            <a:ext cx="1328546" cy="314853"/>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30"/>
          <p:cNvSpPr/>
          <p:nvPr/>
        </p:nvSpPr>
        <p:spPr>
          <a:xfrm>
            <a:off x="1016402" y="1318688"/>
            <a:ext cx="1003712" cy="237879"/>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4"/>
          <p:cNvSpPr/>
          <p:nvPr/>
        </p:nvSpPr>
        <p:spPr>
          <a:xfrm>
            <a:off x="527250" y="580852"/>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4"/>
          <p:cNvSpPr txBox="1">
            <a:spLocks noGrp="1"/>
          </p:cNvSpPr>
          <p:nvPr>
            <p:ph type="title"/>
          </p:nvPr>
        </p:nvSpPr>
        <p:spPr>
          <a:xfrm>
            <a:off x="713225" y="539496"/>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US">
                <a:solidFill>
                  <a:srgbClr val="1A4568"/>
                </a:solidFill>
              </a:rPr>
              <a:t>Background</a:t>
            </a:r>
            <a:endParaRPr>
              <a:solidFill>
                <a:srgbClr val="1A4568"/>
              </a:solidFill>
            </a:endParaRPr>
          </a:p>
        </p:txBody>
      </p:sp>
      <p:sp>
        <p:nvSpPr>
          <p:cNvPr id="225" name="Google Shape;225;p4"/>
          <p:cNvSpPr txBox="1">
            <a:spLocks noGrp="1"/>
          </p:cNvSpPr>
          <p:nvPr>
            <p:ph type="body" idx="1"/>
          </p:nvPr>
        </p:nvSpPr>
        <p:spPr>
          <a:xfrm>
            <a:off x="713250" y="1246870"/>
            <a:ext cx="7717500" cy="484200"/>
          </a:xfrm>
          <a:prstGeom prst="rect">
            <a:avLst/>
          </a:prstGeom>
          <a:noFill/>
          <a:ln>
            <a:noFill/>
          </a:ln>
        </p:spPr>
        <p:txBody>
          <a:bodyPr spcFirstLastPara="1" wrap="square" lIns="91425" tIns="91425" rIns="91425" bIns="91425" anchor="t" anchorCtr="0">
            <a:noAutofit/>
          </a:bodyPr>
          <a:lstStyle/>
          <a:p>
            <a:pPr marL="139700" lvl="0" indent="0" algn="l" rtl="0">
              <a:lnSpc>
                <a:spcPct val="100000"/>
              </a:lnSpc>
              <a:spcBef>
                <a:spcPts val="0"/>
              </a:spcBef>
              <a:spcAft>
                <a:spcPts val="0"/>
              </a:spcAft>
              <a:buClr>
                <a:srgbClr val="1A4568"/>
              </a:buClr>
              <a:buSzPts val="1400"/>
              <a:buNone/>
            </a:pPr>
            <a:r>
              <a:rPr lang="en-US" sz="2000">
                <a:solidFill>
                  <a:srgbClr val="1A4568"/>
                </a:solidFill>
                <a:latin typeface="Nanum Gothic"/>
                <a:ea typeface="Nanum Gothic"/>
                <a:cs typeface="Nanum Gothic"/>
                <a:sym typeface="Nanum Gothic"/>
              </a:rPr>
              <a:t>Now days choosing best fit framework for a web application is not an easy task:</a:t>
            </a:r>
            <a:endParaRPr/>
          </a:p>
          <a:p>
            <a:pPr marL="457200" lvl="0" indent="-317500" algn="l" rtl="0">
              <a:lnSpc>
                <a:spcPct val="100000"/>
              </a:lnSpc>
              <a:spcBef>
                <a:spcPts val="0"/>
              </a:spcBef>
              <a:spcAft>
                <a:spcPts val="0"/>
              </a:spcAft>
              <a:buClr>
                <a:srgbClr val="1A4568"/>
              </a:buClr>
              <a:buSzPts val="2000"/>
              <a:buFont typeface="Arial"/>
              <a:buChar char="•"/>
            </a:pPr>
            <a:r>
              <a:rPr lang="en-US" sz="2000">
                <a:solidFill>
                  <a:srgbClr val="1A4568"/>
                </a:solidFill>
                <a:latin typeface="Nanum Gothic"/>
                <a:ea typeface="Nanum Gothic"/>
                <a:cs typeface="Nanum Gothic"/>
                <a:sym typeface="Nanum Gothic"/>
              </a:rPr>
              <a:t>10,000 - 15,000 frameworks that currently exist today.</a:t>
            </a:r>
            <a:endParaRPr/>
          </a:p>
          <a:p>
            <a:pPr marL="457200" lvl="0" indent="-317500" algn="l" rtl="0">
              <a:lnSpc>
                <a:spcPct val="100000"/>
              </a:lnSpc>
              <a:spcBef>
                <a:spcPts val="0"/>
              </a:spcBef>
              <a:spcAft>
                <a:spcPts val="0"/>
              </a:spcAft>
              <a:buClr>
                <a:srgbClr val="1A4568"/>
              </a:buClr>
              <a:buSzPts val="2000"/>
              <a:buFont typeface="Arial"/>
              <a:buChar char="•"/>
            </a:pPr>
            <a:r>
              <a:rPr lang="en-US" sz="2000" b="0" i="0">
                <a:solidFill>
                  <a:srgbClr val="1A4568"/>
                </a:solidFill>
                <a:latin typeface="Nanum Gothic"/>
                <a:ea typeface="Nanum Gothic"/>
                <a:cs typeface="Nanum Gothic"/>
                <a:sym typeface="Nanum Gothic"/>
              </a:rPr>
              <a:t>Ensuring compatibility with existing systems is a critical factor.</a:t>
            </a:r>
            <a:endParaRPr/>
          </a:p>
          <a:p>
            <a:pPr marL="457200" lvl="0" indent="-317500" algn="l" rtl="0">
              <a:lnSpc>
                <a:spcPct val="100000"/>
              </a:lnSpc>
              <a:spcBef>
                <a:spcPts val="0"/>
              </a:spcBef>
              <a:spcAft>
                <a:spcPts val="0"/>
              </a:spcAft>
              <a:buClr>
                <a:srgbClr val="1A4568"/>
              </a:buClr>
              <a:buSzPts val="2000"/>
              <a:buFont typeface="Arial"/>
              <a:buChar char="•"/>
            </a:pPr>
            <a:r>
              <a:rPr lang="en-US" sz="2000" b="0" i="0">
                <a:solidFill>
                  <a:srgbClr val="1A4568"/>
                </a:solidFill>
                <a:latin typeface="Nanum Gothic"/>
                <a:ea typeface="Nanum Gothic"/>
                <a:cs typeface="Nanum Gothic"/>
                <a:sym typeface="Nanum Gothic"/>
              </a:rPr>
              <a:t>Performance is a key metric in web applications. </a:t>
            </a:r>
            <a:endParaRPr/>
          </a:p>
          <a:p>
            <a:pPr marL="457200" lvl="0" indent="-317500" algn="l" rtl="0">
              <a:lnSpc>
                <a:spcPct val="100000"/>
              </a:lnSpc>
              <a:spcBef>
                <a:spcPts val="0"/>
              </a:spcBef>
              <a:spcAft>
                <a:spcPts val="0"/>
              </a:spcAft>
              <a:buClr>
                <a:srgbClr val="1A4568"/>
              </a:buClr>
              <a:buSzPts val="2000"/>
              <a:buFont typeface="Arial"/>
              <a:buChar char="•"/>
            </a:pPr>
            <a:r>
              <a:rPr lang="en-US" sz="2000" b="0" i="0">
                <a:solidFill>
                  <a:srgbClr val="1A4568"/>
                </a:solidFill>
                <a:latin typeface="Nanum Gothic"/>
                <a:ea typeface="Nanum Gothic"/>
                <a:cs typeface="Nanum Gothic"/>
                <a:sym typeface="Nanum Gothic"/>
              </a:rPr>
              <a:t>With the rising threats in cyberspace, the security posture of a framework is of utmost importance. </a:t>
            </a:r>
            <a:endParaRPr/>
          </a:p>
          <a:p>
            <a:pPr marL="457200" lvl="0" indent="-317500" algn="l" rtl="0">
              <a:lnSpc>
                <a:spcPct val="100000"/>
              </a:lnSpc>
              <a:spcBef>
                <a:spcPts val="0"/>
              </a:spcBef>
              <a:spcAft>
                <a:spcPts val="0"/>
              </a:spcAft>
              <a:buClr>
                <a:srgbClr val="1A4568"/>
              </a:buClr>
              <a:buSzPts val="2000"/>
              <a:buFont typeface="Arial"/>
              <a:buChar char="•"/>
            </a:pPr>
            <a:r>
              <a:rPr lang="en-US" sz="2000">
                <a:solidFill>
                  <a:srgbClr val="1A4568"/>
                </a:solidFill>
                <a:latin typeface="Nanum Gothic"/>
                <a:ea typeface="Nanum Gothic"/>
                <a:cs typeface="Nanum Gothic"/>
                <a:sym typeface="Nanum Gothic"/>
              </a:rPr>
              <a:t>The strength of a framework often lies in its community.</a:t>
            </a:r>
            <a:endParaRPr/>
          </a:p>
          <a:p>
            <a:pPr marL="457200" lvl="0" indent="-228600" algn="l" rtl="0">
              <a:lnSpc>
                <a:spcPct val="100000"/>
              </a:lnSpc>
              <a:spcBef>
                <a:spcPts val="0"/>
              </a:spcBef>
              <a:spcAft>
                <a:spcPts val="0"/>
              </a:spcAft>
              <a:buSzPts val="1400"/>
              <a:buNone/>
            </a:pPr>
            <a:endParaRPr sz="2000">
              <a:solidFill>
                <a:schemeClr val="dk1"/>
              </a:solidFill>
            </a:endParaRPr>
          </a:p>
          <a:p>
            <a:pPr marL="457200" lvl="0" indent="-228600" algn="l" rtl="0">
              <a:lnSpc>
                <a:spcPct val="100000"/>
              </a:lnSpc>
              <a:spcBef>
                <a:spcPts val="0"/>
              </a:spcBef>
              <a:spcAft>
                <a:spcPts val="0"/>
              </a:spcAft>
              <a:buSzPts val="1400"/>
              <a:buNone/>
            </a:pPr>
            <a:endParaRPr sz="2000"/>
          </a:p>
        </p:txBody>
      </p:sp>
      <p:sp>
        <p:nvSpPr>
          <p:cNvPr id="226" name="Google Shape;226;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5"/>
          <p:cNvSpPr/>
          <p:nvPr/>
        </p:nvSpPr>
        <p:spPr>
          <a:xfrm flipH="1">
            <a:off x="6046530" y="607258"/>
            <a:ext cx="2025701" cy="480071"/>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2" name="Google Shape;232;p5"/>
          <p:cNvGrpSpPr/>
          <p:nvPr/>
        </p:nvGrpSpPr>
        <p:grpSpPr>
          <a:xfrm rot="-489577" flipH="1">
            <a:off x="206601" y="933494"/>
            <a:ext cx="3677410" cy="2373365"/>
            <a:chOff x="4352672" y="2230153"/>
            <a:chExt cx="4618934" cy="2913327"/>
          </a:xfrm>
        </p:grpSpPr>
        <p:sp>
          <p:nvSpPr>
            <p:cNvPr id="233" name="Google Shape;233;p5"/>
            <p:cNvSpPr/>
            <p:nvPr/>
          </p:nvSpPr>
          <p:spPr>
            <a:xfrm>
              <a:off x="4352672" y="2230153"/>
              <a:ext cx="4618934" cy="2913327"/>
            </a:xfrm>
            <a:custGeom>
              <a:avLst/>
              <a:gdLst/>
              <a:ahLst/>
              <a:cxnLst/>
              <a:rect l="l" t="t" r="r" b="b"/>
              <a:pathLst>
                <a:path w="74532" h="47010" extrusionOk="0">
                  <a:moveTo>
                    <a:pt x="54653" y="0"/>
                  </a:moveTo>
                  <a:cubicBezTo>
                    <a:pt x="53200" y="0"/>
                    <a:pt x="51847" y="308"/>
                    <a:pt x="50723" y="888"/>
                  </a:cubicBezTo>
                  <a:cubicBezTo>
                    <a:pt x="43140" y="4799"/>
                    <a:pt x="42201" y="11965"/>
                    <a:pt x="35079" y="12941"/>
                  </a:cubicBezTo>
                  <a:cubicBezTo>
                    <a:pt x="34640" y="13001"/>
                    <a:pt x="34220" y="13029"/>
                    <a:pt x="33817" y="13029"/>
                  </a:cubicBezTo>
                  <a:cubicBezTo>
                    <a:pt x="28008" y="13029"/>
                    <a:pt x="25638" y="7193"/>
                    <a:pt x="17704" y="7193"/>
                  </a:cubicBezTo>
                  <a:cubicBezTo>
                    <a:pt x="17261" y="7193"/>
                    <a:pt x="16800" y="7212"/>
                    <a:pt x="16321" y="7250"/>
                  </a:cubicBezTo>
                  <a:cubicBezTo>
                    <a:pt x="7445" y="7962"/>
                    <a:pt x="5255" y="19804"/>
                    <a:pt x="6743" y="26511"/>
                  </a:cubicBezTo>
                  <a:cubicBezTo>
                    <a:pt x="8230" y="33220"/>
                    <a:pt x="2193" y="31857"/>
                    <a:pt x="962" y="37812"/>
                  </a:cubicBezTo>
                  <a:cubicBezTo>
                    <a:pt x="1" y="42459"/>
                    <a:pt x="6264" y="47009"/>
                    <a:pt x="6264" y="47009"/>
                  </a:cubicBezTo>
                  <a:lnTo>
                    <a:pt x="65131" y="47009"/>
                  </a:lnTo>
                  <a:cubicBezTo>
                    <a:pt x="65131" y="47009"/>
                    <a:pt x="74486" y="44516"/>
                    <a:pt x="74509" y="34367"/>
                  </a:cubicBezTo>
                  <a:cubicBezTo>
                    <a:pt x="74532" y="24219"/>
                    <a:pt x="70861" y="24838"/>
                    <a:pt x="68203" y="13020"/>
                  </a:cubicBezTo>
                  <a:cubicBezTo>
                    <a:pt x="66134" y="3817"/>
                    <a:pt x="59769" y="0"/>
                    <a:pt x="5465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5"/>
            <p:cNvSpPr/>
            <p:nvPr/>
          </p:nvSpPr>
          <p:spPr>
            <a:xfrm>
              <a:off x="4454125" y="2726100"/>
              <a:ext cx="4463197" cy="2417337"/>
            </a:xfrm>
            <a:custGeom>
              <a:avLst/>
              <a:gdLst/>
              <a:ahLst/>
              <a:cxnLst/>
              <a:rect l="l" t="t" r="r" b="b"/>
              <a:pathLst>
                <a:path w="72019" h="37217" extrusionOk="0">
                  <a:moveTo>
                    <a:pt x="53179" y="0"/>
                  </a:moveTo>
                  <a:cubicBezTo>
                    <a:pt x="52371" y="0"/>
                    <a:pt x="51548" y="99"/>
                    <a:pt x="50717" y="290"/>
                  </a:cubicBezTo>
                  <a:cubicBezTo>
                    <a:pt x="45513" y="1483"/>
                    <a:pt x="42522" y="9504"/>
                    <a:pt x="35118" y="10338"/>
                  </a:cubicBezTo>
                  <a:cubicBezTo>
                    <a:pt x="34572" y="10399"/>
                    <a:pt x="34055" y="10427"/>
                    <a:pt x="33564" y="10427"/>
                  </a:cubicBezTo>
                  <a:cubicBezTo>
                    <a:pt x="29031" y="10427"/>
                    <a:pt x="26654" y="8070"/>
                    <a:pt x="23116" y="8070"/>
                  </a:cubicBezTo>
                  <a:cubicBezTo>
                    <a:pt x="21839" y="8070"/>
                    <a:pt x="20411" y="8377"/>
                    <a:pt x="18675" y="9213"/>
                  </a:cubicBezTo>
                  <a:cubicBezTo>
                    <a:pt x="13322" y="11794"/>
                    <a:pt x="12285" y="15179"/>
                    <a:pt x="12210" y="21131"/>
                  </a:cubicBezTo>
                  <a:cubicBezTo>
                    <a:pt x="12134" y="27068"/>
                    <a:pt x="3842" y="23291"/>
                    <a:pt x="1786" y="27647"/>
                  </a:cubicBezTo>
                  <a:cubicBezTo>
                    <a:pt x="0" y="31427"/>
                    <a:pt x="4754" y="37216"/>
                    <a:pt x="4754" y="37216"/>
                  </a:cubicBezTo>
                  <a:lnTo>
                    <a:pt x="65942" y="37216"/>
                  </a:lnTo>
                  <a:cubicBezTo>
                    <a:pt x="65942" y="37216"/>
                    <a:pt x="71970" y="35247"/>
                    <a:pt x="71994" y="26577"/>
                  </a:cubicBezTo>
                  <a:cubicBezTo>
                    <a:pt x="72018" y="17906"/>
                    <a:pt x="67337" y="22180"/>
                    <a:pt x="64575" y="12084"/>
                  </a:cubicBezTo>
                  <a:cubicBezTo>
                    <a:pt x="62214" y="3452"/>
                    <a:pt x="57946" y="0"/>
                    <a:pt x="5317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5" name="Google Shape;235;p5"/>
          <p:cNvSpPr/>
          <p:nvPr/>
        </p:nvSpPr>
        <p:spPr>
          <a:xfrm flipH="1">
            <a:off x="1103691" y="514205"/>
            <a:ext cx="666326" cy="1486204"/>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5"/>
          <p:cNvSpPr/>
          <p:nvPr/>
        </p:nvSpPr>
        <p:spPr>
          <a:xfrm flipH="1">
            <a:off x="1726777" y="1153320"/>
            <a:ext cx="378799" cy="844854"/>
          </a:xfrm>
          <a:custGeom>
            <a:avLst/>
            <a:gdLst/>
            <a:ahLst/>
            <a:cxnLst/>
            <a:rect l="l" t="t" r="r" b="b"/>
            <a:pathLst>
              <a:path w="11869" h="26472" extrusionOk="0">
                <a:moveTo>
                  <a:pt x="3136" y="0"/>
                </a:moveTo>
                <a:cubicBezTo>
                  <a:pt x="3136" y="1"/>
                  <a:pt x="3529" y="4229"/>
                  <a:pt x="3824" y="4574"/>
                </a:cubicBezTo>
                <a:cubicBezTo>
                  <a:pt x="4120" y="4918"/>
                  <a:pt x="4610" y="5509"/>
                  <a:pt x="4610" y="5509"/>
                </a:cubicBezTo>
                <a:lnTo>
                  <a:pt x="4610" y="5985"/>
                </a:lnTo>
                <a:cubicBezTo>
                  <a:pt x="4333" y="6152"/>
                  <a:pt x="4161" y="6470"/>
                  <a:pt x="4196" y="6813"/>
                </a:cubicBezTo>
                <a:cubicBezTo>
                  <a:pt x="4210" y="6946"/>
                  <a:pt x="4254" y="7069"/>
                  <a:pt x="4319" y="7177"/>
                </a:cubicBezTo>
                <a:cubicBezTo>
                  <a:pt x="3857" y="7640"/>
                  <a:pt x="1" y="11513"/>
                  <a:pt x="185" y="11605"/>
                </a:cubicBezTo>
                <a:cubicBezTo>
                  <a:pt x="189" y="11607"/>
                  <a:pt x="195" y="11608"/>
                  <a:pt x="202" y="11608"/>
                </a:cubicBezTo>
                <a:cubicBezTo>
                  <a:pt x="514" y="11608"/>
                  <a:pt x="3433" y="9483"/>
                  <a:pt x="3578" y="9147"/>
                </a:cubicBezTo>
                <a:cubicBezTo>
                  <a:pt x="3725" y="8802"/>
                  <a:pt x="4267" y="8213"/>
                  <a:pt x="4364" y="7967"/>
                </a:cubicBezTo>
                <a:cubicBezTo>
                  <a:pt x="4412" y="7848"/>
                  <a:pt x="4527" y="7651"/>
                  <a:pt x="4634" y="7478"/>
                </a:cubicBezTo>
                <a:cubicBezTo>
                  <a:pt x="4689" y="7507"/>
                  <a:pt x="4746" y="7531"/>
                  <a:pt x="4807" y="7550"/>
                </a:cubicBezTo>
                <a:cubicBezTo>
                  <a:pt x="4623" y="10384"/>
                  <a:pt x="4558" y="26472"/>
                  <a:pt x="4558" y="26472"/>
                </a:cubicBezTo>
                <a:lnTo>
                  <a:pt x="6042" y="26472"/>
                </a:lnTo>
                <a:lnTo>
                  <a:pt x="5316" y="7545"/>
                </a:lnTo>
                <a:cubicBezTo>
                  <a:pt x="5556" y="7469"/>
                  <a:pt x="5745" y="7292"/>
                  <a:pt x="5843" y="7068"/>
                </a:cubicBezTo>
                <a:cubicBezTo>
                  <a:pt x="6909" y="7367"/>
                  <a:pt x="10825" y="8470"/>
                  <a:pt x="11309" y="8606"/>
                </a:cubicBezTo>
                <a:cubicBezTo>
                  <a:pt x="11485" y="8655"/>
                  <a:pt x="11593" y="8676"/>
                  <a:pt x="11659" y="8676"/>
                </a:cubicBezTo>
                <a:cubicBezTo>
                  <a:pt x="11804" y="8676"/>
                  <a:pt x="11755" y="8579"/>
                  <a:pt x="11801" y="8471"/>
                </a:cubicBezTo>
                <a:cubicBezTo>
                  <a:pt x="11868" y="8314"/>
                  <a:pt x="8533" y="7127"/>
                  <a:pt x="8196" y="6915"/>
                </a:cubicBezTo>
                <a:cubicBezTo>
                  <a:pt x="8060" y="6829"/>
                  <a:pt x="7832" y="6800"/>
                  <a:pt x="7590" y="6800"/>
                </a:cubicBezTo>
                <a:cubicBezTo>
                  <a:pt x="7234" y="6800"/>
                  <a:pt x="6847" y="6863"/>
                  <a:pt x="6674" y="6904"/>
                </a:cubicBezTo>
                <a:cubicBezTo>
                  <a:pt x="6639" y="6912"/>
                  <a:pt x="6600" y="6915"/>
                  <a:pt x="6557" y="6915"/>
                </a:cubicBezTo>
                <a:cubicBezTo>
                  <a:pt x="6355" y="6915"/>
                  <a:pt x="6083" y="6837"/>
                  <a:pt x="5913" y="6781"/>
                </a:cubicBezTo>
                <a:cubicBezTo>
                  <a:pt x="5916" y="6733"/>
                  <a:pt x="5915" y="6685"/>
                  <a:pt x="5911" y="6635"/>
                </a:cubicBezTo>
                <a:cubicBezTo>
                  <a:pt x="5865" y="6192"/>
                  <a:pt x="5490" y="5862"/>
                  <a:pt x="5054" y="5862"/>
                </a:cubicBezTo>
                <a:cubicBezTo>
                  <a:pt x="5032" y="5862"/>
                  <a:pt x="5010" y="5863"/>
                  <a:pt x="4988" y="5865"/>
                </a:cubicBezTo>
                <a:cubicBezTo>
                  <a:pt x="4678" y="4760"/>
                  <a:pt x="3352" y="88"/>
                  <a:pt x="313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7" name="Google Shape;237;p5"/>
          <p:cNvGrpSpPr/>
          <p:nvPr/>
        </p:nvGrpSpPr>
        <p:grpSpPr>
          <a:xfrm>
            <a:off x="713219" y="1516688"/>
            <a:ext cx="2897080" cy="1357185"/>
            <a:chOff x="713225" y="2253700"/>
            <a:chExt cx="5046298" cy="2364024"/>
          </a:xfrm>
        </p:grpSpPr>
        <p:sp>
          <p:nvSpPr>
            <p:cNvPr id="238" name="Google Shape;238;p5"/>
            <p:cNvSpPr/>
            <p:nvPr/>
          </p:nvSpPr>
          <p:spPr>
            <a:xfrm>
              <a:off x="847107" y="2253700"/>
              <a:ext cx="259413" cy="2346494"/>
            </a:xfrm>
            <a:custGeom>
              <a:avLst/>
              <a:gdLst/>
              <a:ahLst/>
              <a:cxnLst/>
              <a:rect l="l" t="t" r="r" b="b"/>
              <a:pathLst>
                <a:path w="3854" h="34861" extrusionOk="0">
                  <a:moveTo>
                    <a:pt x="0" y="0"/>
                  </a:moveTo>
                  <a:lnTo>
                    <a:pt x="0" y="34860"/>
                  </a:lnTo>
                  <a:lnTo>
                    <a:pt x="3853" y="34860"/>
                  </a:lnTo>
                  <a:lnTo>
                    <a:pt x="38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5"/>
            <p:cNvSpPr/>
            <p:nvPr/>
          </p:nvSpPr>
          <p:spPr>
            <a:xfrm>
              <a:off x="1106456" y="2253700"/>
              <a:ext cx="658628" cy="2346494"/>
            </a:xfrm>
            <a:custGeom>
              <a:avLst/>
              <a:gdLst/>
              <a:ahLst/>
              <a:cxnLst/>
              <a:rect l="l" t="t" r="r" b="b"/>
              <a:pathLst>
                <a:path w="9785" h="34861" extrusionOk="0">
                  <a:moveTo>
                    <a:pt x="0" y="0"/>
                  </a:moveTo>
                  <a:lnTo>
                    <a:pt x="0" y="34860"/>
                  </a:lnTo>
                  <a:lnTo>
                    <a:pt x="9784" y="34860"/>
                  </a:lnTo>
                  <a:lnTo>
                    <a:pt x="9784" y="0"/>
                  </a:lnTo>
                  <a:close/>
                </a:path>
              </a:pathLst>
            </a:custGeom>
            <a:gradFill>
              <a:gsLst>
                <a:gs pos="0">
                  <a:schemeClr val="dk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5"/>
            <p:cNvSpPr/>
            <p:nvPr/>
          </p:nvSpPr>
          <p:spPr>
            <a:xfrm>
              <a:off x="1164074" y="2999235"/>
              <a:ext cx="543326" cy="571462"/>
            </a:xfrm>
            <a:custGeom>
              <a:avLst/>
              <a:gdLst/>
              <a:ahLst/>
              <a:cxnLst/>
              <a:rect l="l" t="t" r="r" b="b"/>
              <a:pathLst>
                <a:path w="8072" h="8490" extrusionOk="0">
                  <a:moveTo>
                    <a:pt x="3734" y="1730"/>
                  </a:moveTo>
                  <a:lnTo>
                    <a:pt x="3734" y="2014"/>
                  </a:lnTo>
                  <a:lnTo>
                    <a:pt x="4339" y="2014"/>
                  </a:lnTo>
                  <a:lnTo>
                    <a:pt x="4339" y="1730"/>
                  </a:lnTo>
                  <a:close/>
                  <a:moveTo>
                    <a:pt x="3549" y="2742"/>
                  </a:moveTo>
                  <a:lnTo>
                    <a:pt x="3549" y="3088"/>
                  </a:lnTo>
                  <a:lnTo>
                    <a:pt x="4524" y="3088"/>
                  </a:lnTo>
                  <a:lnTo>
                    <a:pt x="4524" y="2742"/>
                  </a:lnTo>
                  <a:close/>
                  <a:moveTo>
                    <a:pt x="3549" y="3237"/>
                  </a:moveTo>
                  <a:lnTo>
                    <a:pt x="3549" y="3583"/>
                  </a:lnTo>
                  <a:lnTo>
                    <a:pt x="4524" y="3583"/>
                  </a:lnTo>
                  <a:lnTo>
                    <a:pt x="4524" y="3237"/>
                  </a:lnTo>
                  <a:close/>
                  <a:moveTo>
                    <a:pt x="3549" y="3730"/>
                  </a:moveTo>
                  <a:lnTo>
                    <a:pt x="3549" y="4076"/>
                  </a:lnTo>
                  <a:lnTo>
                    <a:pt x="4524" y="4076"/>
                  </a:lnTo>
                  <a:lnTo>
                    <a:pt x="4524" y="3730"/>
                  </a:lnTo>
                  <a:close/>
                  <a:moveTo>
                    <a:pt x="3549" y="4225"/>
                  </a:moveTo>
                  <a:lnTo>
                    <a:pt x="3549" y="4571"/>
                  </a:lnTo>
                  <a:lnTo>
                    <a:pt x="4524" y="4571"/>
                  </a:lnTo>
                  <a:lnTo>
                    <a:pt x="4524" y="4225"/>
                  </a:lnTo>
                  <a:close/>
                  <a:moveTo>
                    <a:pt x="4716" y="2335"/>
                  </a:moveTo>
                  <a:lnTo>
                    <a:pt x="4716" y="4681"/>
                  </a:lnTo>
                  <a:lnTo>
                    <a:pt x="3358" y="4681"/>
                  </a:lnTo>
                  <a:lnTo>
                    <a:pt x="3358" y="2335"/>
                  </a:lnTo>
                  <a:close/>
                  <a:moveTo>
                    <a:pt x="3184" y="2161"/>
                  </a:moveTo>
                  <a:lnTo>
                    <a:pt x="3184" y="4855"/>
                  </a:lnTo>
                  <a:lnTo>
                    <a:pt x="4890" y="4855"/>
                  </a:lnTo>
                  <a:lnTo>
                    <a:pt x="4890" y="2161"/>
                  </a:lnTo>
                  <a:close/>
                  <a:moveTo>
                    <a:pt x="7006" y="964"/>
                  </a:moveTo>
                  <a:cubicBezTo>
                    <a:pt x="7022" y="964"/>
                    <a:pt x="7034" y="977"/>
                    <a:pt x="7034" y="992"/>
                  </a:cubicBezTo>
                  <a:lnTo>
                    <a:pt x="7034" y="5505"/>
                  </a:lnTo>
                  <a:cubicBezTo>
                    <a:pt x="7034" y="5522"/>
                    <a:pt x="7022" y="5535"/>
                    <a:pt x="7006" y="5535"/>
                  </a:cubicBezTo>
                  <a:lnTo>
                    <a:pt x="1068" y="5535"/>
                  </a:lnTo>
                  <a:cubicBezTo>
                    <a:pt x="1053" y="5535"/>
                    <a:pt x="1038" y="5521"/>
                    <a:pt x="1038" y="5505"/>
                  </a:cubicBezTo>
                  <a:lnTo>
                    <a:pt x="1038" y="992"/>
                  </a:lnTo>
                  <a:cubicBezTo>
                    <a:pt x="1038" y="977"/>
                    <a:pt x="1053" y="964"/>
                    <a:pt x="1068" y="964"/>
                  </a:cubicBezTo>
                  <a:close/>
                  <a:moveTo>
                    <a:pt x="1683" y="6020"/>
                  </a:moveTo>
                  <a:lnTo>
                    <a:pt x="1683" y="6691"/>
                  </a:lnTo>
                  <a:lnTo>
                    <a:pt x="1038" y="6691"/>
                  </a:lnTo>
                  <a:lnTo>
                    <a:pt x="1038" y="6020"/>
                  </a:lnTo>
                  <a:close/>
                  <a:moveTo>
                    <a:pt x="2753" y="6020"/>
                  </a:moveTo>
                  <a:lnTo>
                    <a:pt x="2753" y="6691"/>
                  </a:lnTo>
                  <a:lnTo>
                    <a:pt x="2110" y="6691"/>
                  </a:lnTo>
                  <a:lnTo>
                    <a:pt x="2110" y="6020"/>
                  </a:lnTo>
                  <a:close/>
                  <a:moveTo>
                    <a:pt x="3823" y="6020"/>
                  </a:moveTo>
                  <a:lnTo>
                    <a:pt x="3823" y="6691"/>
                  </a:lnTo>
                  <a:lnTo>
                    <a:pt x="3180" y="6691"/>
                  </a:lnTo>
                  <a:lnTo>
                    <a:pt x="3180" y="6020"/>
                  </a:lnTo>
                  <a:close/>
                  <a:moveTo>
                    <a:pt x="4894" y="6020"/>
                  </a:moveTo>
                  <a:lnTo>
                    <a:pt x="4894" y="6691"/>
                  </a:lnTo>
                  <a:lnTo>
                    <a:pt x="4250" y="6691"/>
                  </a:lnTo>
                  <a:lnTo>
                    <a:pt x="4250" y="6020"/>
                  </a:lnTo>
                  <a:close/>
                  <a:moveTo>
                    <a:pt x="5964" y="6020"/>
                  </a:moveTo>
                  <a:lnTo>
                    <a:pt x="5964" y="6691"/>
                  </a:lnTo>
                  <a:lnTo>
                    <a:pt x="5320" y="6691"/>
                  </a:lnTo>
                  <a:lnTo>
                    <a:pt x="5320" y="6020"/>
                  </a:lnTo>
                  <a:close/>
                  <a:moveTo>
                    <a:pt x="7034" y="6020"/>
                  </a:moveTo>
                  <a:lnTo>
                    <a:pt x="7034" y="6691"/>
                  </a:lnTo>
                  <a:lnTo>
                    <a:pt x="6390" y="6691"/>
                  </a:lnTo>
                  <a:lnTo>
                    <a:pt x="6390" y="6020"/>
                  </a:lnTo>
                  <a:close/>
                  <a:moveTo>
                    <a:pt x="1683" y="7178"/>
                  </a:moveTo>
                  <a:lnTo>
                    <a:pt x="1683" y="7848"/>
                  </a:lnTo>
                  <a:lnTo>
                    <a:pt x="1038" y="7848"/>
                  </a:lnTo>
                  <a:lnTo>
                    <a:pt x="1038" y="7178"/>
                  </a:lnTo>
                  <a:close/>
                  <a:moveTo>
                    <a:pt x="2753" y="7178"/>
                  </a:moveTo>
                  <a:lnTo>
                    <a:pt x="2753" y="7848"/>
                  </a:lnTo>
                  <a:lnTo>
                    <a:pt x="2110" y="7848"/>
                  </a:lnTo>
                  <a:lnTo>
                    <a:pt x="2110" y="7178"/>
                  </a:lnTo>
                  <a:close/>
                  <a:moveTo>
                    <a:pt x="3823" y="7178"/>
                  </a:moveTo>
                  <a:lnTo>
                    <a:pt x="3823" y="7848"/>
                  </a:lnTo>
                  <a:lnTo>
                    <a:pt x="3180" y="7848"/>
                  </a:lnTo>
                  <a:lnTo>
                    <a:pt x="3180" y="7178"/>
                  </a:lnTo>
                  <a:close/>
                  <a:moveTo>
                    <a:pt x="4894" y="7178"/>
                  </a:moveTo>
                  <a:lnTo>
                    <a:pt x="4894" y="7848"/>
                  </a:lnTo>
                  <a:lnTo>
                    <a:pt x="4250" y="7848"/>
                  </a:lnTo>
                  <a:lnTo>
                    <a:pt x="4250" y="7178"/>
                  </a:lnTo>
                  <a:close/>
                  <a:moveTo>
                    <a:pt x="5964" y="7178"/>
                  </a:moveTo>
                  <a:lnTo>
                    <a:pt x="5964" y="7848"/>
                  </a:lnTo>
                  <a:lnTo>
                    <a:pt x="5320" y="7848"/>
                  </a:lnTo>
                  <a:lnTo>
                    <a:pt x="5320" y="7178"/>
                  </a:lnTo>
                  <a:close/>
                  <a:moveTo>
                    <a:pt x="7034" y="7178"/>
                  </a:moveTo>
                  <a:lnTo>
                    <a:pt x="7034" y="7848"/>
                  </a:lnTo>
                  <a:lnTo>
                    <a:pt x="6390" y="7848"/>
                  </a:lnTo>
                  <a:lnTo>
                    <a:pt x="6390" y="7178"/>
                  </a:lnTo>
                  <a:close/>
                  <a:moveTo>
                    <a:pt x="1" y="0"/>
                  </a:moveTo>
                  <a:lnTo>
                    <a:pt x="1" y="8489"/>
                  </a:lnTo>
                  <a:lnTo>
                    <a:pt x="8072" y="8489"/>
                  </a:lnTo>
                  <a:lnTo>
                    <a:pt x="8072" y="0"/>
                  </a:ln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5"/>
            <p:cNvSpPr/>
            <p:nvPr/>
          </p:nvSpPr>
          <p:spPr>
            <a:xfrm>
              <a:off x="1094811" y="2253700"/>
              <a:ext cx="434015" cy="2346494"/>
            </a:xfrm>
            <a:custGeom>
              <a:avLst/>
              <a:gdLst/>
              <a:ahLst/>
              <a:cxnLst/>
              <a:rect l="l" t="t" r="r" b="b"/>
              <a:pathLst>
                <a:path w="6448" h="34861" extrusionOk="0">
                  <a:moveTo>
                    <a:pt x="4575" y="2618"/>
                  </a:moveTo>
                  <a:lnTo>
                    <a:pt x="3683" y="5900"/>
                  </a:lnTo>
                  <a:lnTo>
                    <a:pt x="4900" y="5900"/>
                  </a:lnTo>
                  <a:lnTo>
                    <a:pt x="4369" y="8844"/>
                  </a:lnTo>
                  <a:lnTo>
                    <a:pt x="6448" y="4840"/>
                  </a:lnTo>
                  <a:lnTo>
                    <a:pt x="5000" y="4840"/>
                  </a:lnTo>
                  <a:lnTo>
                    <a:pt x="6110" y="2618"/>
                  </a:lnTo>
                  <a:close/>
                  <a:moveTo>
                    <a:pt x="173" y="0"/>
                  </a:moveTo>
                  <a:cubicBezTo>
                    <a:pt x="135" y="1452"/>
                    <a:pt x="118" y="2905"/>
                    <a:pt x="89" y="4358"/>
                  </a:cubicBezTo>
                  <a:lnTo>
                    <a:pt x="41" y="8714"/>
                  </a:lnTo>
                  <a:cubicBezTo>
                    <a:pt x="12" y="11620"/>
                    <a:pt x="15" y="14525"/>
                    <a:pt x="1" y="17430"/>
                  </a:cubicBezTo>
                  <a:cubicBezTo>
                    <a:pt x="14" y="20334"/>
                    <a:pt x="12" y="23240"/>
                    <a:pt x="41" y="26145"/>
                  </a:cubicBezTo>
                  <a:lnTo>
                    <a:pt x="89" y="30503"/>
                  </a:lnTo>
                  <a:cubicBezTo>
                    <a:pt x="117" y="31954"/>
                    <a:pt x="134" y="33407"/>
                    <a:pt x="173" y="34860"/>
                  </a:cubicBezTo>
                  <a:cubicBezTo>
                    <a:pt x="213" y="33407"/>
                    <a:pt x="230" y="31954"/>
                    <a:pt x="260" y="30503"/>
                  </a:cubicBezTo>
                  <a:lnTo>
                    <a:pt x="308" y="26145"/>
                  </a:lnTo>
                  <a:cubicBezTo>
                    <a:pt x="335" y="23240"/>
                    <a:pt x="333" y="20334"/>
                    <a:pt x="347" y="17430"/>
                  </a:cubicBezTo>
                  <a:cubicBezTo>
                    <a:pt x="333" y="14525"/>
                    <a:pt x="336" y="11620"/>
                    <a:pt x="306" y="8714"/>
                  </a:cubicBezTo>
                  <a:lnTo>
                    <a:pt x="258" y="4358"/>
                  </a:lnTo>
                  <a:cubicBezTo>
                    <a:pt x="230" y="2905"/>
                    <a:pt x="213" y="1452"/>
                    <a:pt x="173" y="0"/>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5"/>
            <p:cNvSpPr/>
            <p:nvPr/>
          </p:nvSpPr>
          <p:spPr>
            <a:xfrm>
              <a:off x="1327640" y="3682104"/>
              <a:ext cx="1099509" cy="898319"/>
            </a:xfrm>
            <a:custGeom>
              <a:avLst/>
              <a:gdLst/>
              <a:ahLst/>
              <a:cxnLst/>
              <a:rect l="l" t="t" r="r" b="b"/>
              <a:pathLst>
                <a:path w="16335" h="13346" extrusionOk="0">
                  <a:moveTo>
                    <a:pt x="1" y="1"/>
                  </a:moveTo>
                  <a:lnTo>
                    <a:pt x="1" y="2323"/>
                  </a:lnTo>
                  <a:lnTo>
                    <a:pt x="1171" y="2323"/>
                  </a:lnTo>
                  <a:lnTo>
                    <a:pt x="1171" y="9354"/>
                  </a:lnTo>
                  <a:cubicBezTo>
                    <a:pt x="1171" y="11555"/>
                    <a:pt x="2962" y="13345"/>
                    <a:pt x="5163" y="13345"/>
                  </a:cubicBezTo>
                  <a:cubicBezTo>
                    <a:pt x="7363" y="13345"/>
                    <a:pt x="9153" y="11555"/>
                    <a:pt x="9153" y="9354"/>
                  </a:cubicBezTo>
                  <a:lnTo>
                    <a:pt x="9153" y="2828"/>
                  </a:lnTo>
                  <a:cubicBezTo>
                    <a:pt x="9153" y="2149"/>
                    <a:pt x="9706" y="1597"/>
                    <a:pt x="10384" y="1597"/>
                  </a:cubicBezTo>
                  <a:lnTo>
                    <a:pt x="16335" y="1597"/>
                  </a:lnTo>
                  <a:lnTo>
                    <a:pt x="16335" y="727"/>
                  </a:lnTo>
                  <a:lnTo>
                    <a:pt x="10385" y="727"/>
                  </a:lnTo>
                  <a:cubicBezTo>
                    <a:pt x="9226" y="727"/>
                    <a:pt x="8285" y="1670"/>
                    <a:pt x="8285" y="2828"/>
                  </a:cubicBezTo>
                  <a:lnTo>
                    <a:pt x="8285" y="9354"/>
                  </a:lnTo>
                  <a:cubicBezTo>
                    <a:pt x="8285" y="11075"/>
                    <a:pt x="6884" y="12476"/>
                    <a:pt x="5163" y="12476"/>
                  </a:cubicBezTo>
                  <a:cubicBezTo>
                    <a:pt x="3441" y="12476"/>
                    <a:pt x="2040" y="11075"/>
                    <a:pt x="2040" y="9354"/>
                  </a:cubicBezTo>
                  <a:lnTo>
                    <a:pt x="2040" y="2323"/>
                  </a:lnTo>
                  <a:lnTo>
                    <a:pt x="3212" y="2323"/>
                  </a:lnTo>
                  <a:lnTo>
                    <a:pt x="3212"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5"/>
            <p:cNvSpPr/>
            <p:nvPr/>
          </p:nvSpPr>
          <p:spPr>
            <a:xfrm>
              <a:off x="2121170" y="3810197"/>
              <a:ext cx="3504562" cy="587616"/>
            </a:xfrm>
            <a:custGeom>
              <a:avLst/>
              <a:gdLst/>
              <a:ahLst/>
              <a:cxnLst/>
              <a:rect l="l" t="t" r="r" b="b"/>
              <a:pathLst>
                <a:path w="52066" h="8730" extrusionOk="0">
                  <a:moveTo>
                    <a:pt x="6209" y="0"/>
                  </a:moveTo>
                  <a:lnTo>
                    <a:pt x="346" y="1647"/>
                  </a:lnTo>
                  <a:lnTo>
                    <a:pt x="0" y="7363"/>
                  </a:lnTo>
                  <a:lnTo>
                    <a:pt x="52065" y="8730"/>
                  </a:lnTo>
                  <a:lnTo>
                    <a:pt x="52065" y="8730"/>
                  </a:lnTo>
                  <a:lnTo>
                    <a:pt x="51603" y="5008"/>
                  </a:lnTo>
                  <a:lnTo>
                    <a:pt x="50455" y="2768"/>
                  </a:lnTo>
                  <a:lnTo>
                    <a:pt x="4541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5"/>
            <p:cNvSpPr/>
            <p:nvPr/>
          </p:nvSpPr>
          <p:spPr>
            <a:xfrm>
              <a:off x="2006943" y="2909510"/>
              <a:ext cx="3620941" cy="1488291"/>
            </a:xfrm>
            <a:custGeom>
              <a:avLst/>
              <a:gdLst/>
              <a:ahLst/>
              <a:cxnLst/>
              <a:rect l="l" t="t" r="r" b="b"/>
              <a:pathLst>
                <a:path w="53795" h="22111" extrusionOk="0">
                  <a:moveTo>
                    <a:pt x="21710" y="2597"/>
                  </a:moveTo>
                  <a:cubicBezTo>
                    <a:pt x="24367" y="2597"/>
                    <a:pt x="26988" y="2799"/>
                    <a:pt x="29121" y="3203"/>
                  </a:cubicBezTo>
                  <a:cubicBezTo>
                    <a:pt x="32778" y="3894"/>
                    <a:pt x="37670" y="5969"/>
                    <a:pt x="37670" y="5969"/>
                  </a:cubicBezTo>
                  <a:lnTo>
                    <a:pt x="37670" y="9822"/>
                  </a:lnTo>
                  <a:cubicBezTo>
                    <a:pt x="29775" y="8655"/>
                    <a:pt x="18850" y="7225"/>
                    <a:pt x="12725" y="7225"/>
                  </a:cubicBezTo>
                  <a:cubicBezTo>
                    <a:pt x="12303" y="7225"/>
                    <a:pt x="11904" y="7231"/>
                    <a:pt x="11531" y="7246"/>
                  </a:cubicBezTo>
                  <a:cubicBezTo>
                    <a:pt x="11531" y="7246"/>
                    <a:pt x="11877" y="3400"/>
                    <a:pt x="16126" y="2906"/>
                  </a:cubicBezTo>
                  <a:cubicBezTo>
                    <a:pt x="17896" y="2700"/>
                    <a:pt x="19812" y="2597"/>
                    <a:pt x="21710" y="2597"/>
                  </a:cubicBezTo>
                  <a:close/>
                  <a:moveTo>
                    <a:pt x="40822" y="6211"/>
                  </a:moveTo>
                  <a:cubicBezTo>
                    <a:pt x="45140" y="8502"/>
                    <a:pt x="47108" y="10680"/>
                    <a:pt x="47108" y="10680"/>
                  </a:cubicBezTo>
                  <a:lnTo>
                    <a:pt x="47108" y="11306"/>
                  </a:lnTo>
                  <a:cubicBezTo>
                    <a:pt x="47108" y="11306"/>
                    <a:pt x="44585" y="10878"/>
                    <a:pt x="40822" y="10299"/>
                  </a:cubicBezTo>
                  <a:lnTo>
                    <a:pt x="40822" y="6211"/>
                  </a:lnTo>
                  <a:close/>
                  <a:moveTo>
                    <a:pt x="19761" y="1"/>
                  </a:moveTo>
                  <a:cubicBezTo>
                    <a:pt x="12345" y="1"/>
                    <a:pt x="7248" y="1720"/>
                    <a:pt x="7248" y="1720"/>
                  </a:cubicBezTo>
                  <a:cubicBezTo>
                    <a:pt x="1516" y="6464"/>
                    <a:pt x="2768" y="13052"/>
                    <a:pt x="2768" y="13052"/>
                  </a:cubicBezTo>
                  <a:cubicBezTo>
                    <a:pt x="1" y="16280"/>
                    <a:pt x="1697" y="20744"/>
                    <a:pt x="1697" y="20744"/>
                  </a:cubicBezTo>
                  <a:lnTo>
                    <a:pt x="2065" y="20754"/>
                  </a:lnTo>
                  <a:cubicBezTo>
                    <a:pt x="2046" y="20579"/>
                    <a:pt x="2038" y="20402"/>
                    <a:pt x="2038" y="20224"/>
                  </a:cubicBezTo>
                  <a:cubicBezTo>
                    <a:pt x="2038" y="17331"/>
                    <a:pt x="4383" y="14986"/>
                    <a:pt x="7276" y="14986"/>
                  </a:cubicBezTo>
                  <a:cubicBezTo>
                    <a:pt x="10168" y="14986"/>
                    <a:pt x="12513" y="17331"/>
                    <a:pt x="12513" y="20224"/>
                  </a:cubicBezTo>
                  <a:cubicBezTo>
                    <a:pt x="12513" y="20497"/>
                    <a:pt x="12492" y="20765"/>
                    <a:pt x="12452" y="21027"/>
                  </a:cubicBezTo>
                  <a:lnTo>
                    <a:pt x="42944" y="21827"/>
                  </a:lnTo>
                  <a:cubicBezTo>
                    <a:pt x="42782" y="21322"/>
                    <a:pt x="42693" y="20784"/>
                    <a:pt x="42693" y="20224"/>
                  </a:cubicBezTo>
                  <a:cubicBezTo>
                    <a:pt x="42693" y="17331"/>
                    <a:pt x="45038" y="14986"/>
                    <a:pt x="47932" y="14986"/>
                  </a:cubicBezTo>
                  <a:cubicBezTo>
                    <a:pt x="50824" y="14986"/>
                    <a:pt x="53169" y="17331"/>
                    <a:pt x="53169" y="20224"/>
                  </a:cubicBezTo>
                  <a:cubicBezTo>
                    <a:pt x="53169" y="20880"/>
                    <a:pt x="53047" y="21507"/>
                    <a:pt x="52827" y="22087"/>
                  </a:cubicBezTo>
                  <a:lnTo>
                    <a:pt x="53762" y="22111"/>
                  </a:lnTo>
                  <a:cubicBezTo>
                    <a:pt x="53762" y="22111"/>
                    <a:pt x="53728" y="20859"/>
                    <a:pt x="53762" y="18652"/>
                  </a:cubicBezTo>
                  <a:cubicBezTo>
                    <a:pt x="53795" y="16446"/>
                    <a:pt x="53136" y="16478"/>
                    <a:pt x="51159" y="13777"/>
                  </a:cubicBezTo>
                  <a:cubicBezTo>
                    <a:pt x="49183" y="11076"/>
                    <a:pt x="48162" y="10153"/>
                    <a:pt x="48162" y="10153"/>
                  </a:cubicBezTo>
                  <a:cubicBezTo>
                    <a:pt x="38313" y="1975"/>
                    <a:pt x="27707" y="1"/>
                    <a:pt x="19761"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5"/>
            <p:cNvSpPr/>
            <p:nvPr/>
          </p:nvSpPr>
          <p:spPr>
            <a:xfrm>
              <a:off x="4769859" y="3604966"/>
              <a:ext cx="23626" cy="3769"/>
            </a:xfrm>
            <a:custGeom>
              <a:avLst/>
              <a:gdLst/>
              <a:ahLst/>
              <a:cxnLst/>
              <a:rect l="l" t="t" r="r" b="b"/>
              <a:pathLst>
                <a:path w="351" h="56" extrusionOk="0">
                  <a:moveTo>
                    <a:pt x="1" y="1"/>
                  </a:moveTo>
                  <a:lnTo>
                    <a:pt x="1" y="1"/>
                  </a:lnTo>
                  <a:cubicBezTo>
                    <a:pt x="119" y="19"/>
                    <a:pt x="235" y="37"/>
                    <a:pt x="350" y="56"/>
                  </a:cubicBezTo>
                  <a:cubicBezTo>
                    <a:pt x="236" y="37"/>
                    <a:pt x="119" y="19"/>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5"/>
            <p:cNvSpPr/>
            <p:nvPr/>
          </p:nvSpPr>
          <p:spPr>
            <a:xfrm>
              <a:off x="5175273" y="3670055"/>
              <a:ext cx="2558" cy="538"/>
            </a:xfrm>
            <a:custGeom>
              <a:avLst/>
              <a:gdLst/>
              <a:ahLst/>
              <a:cxnLst/>
              <a:rect l="l" t="t" r="r" b="b"/>
              <a:pathLst>
                <a:path w="38" h="8" extrusionOk="0">
                  <a:moveTo>
                    <a:pt x="38" y="7"/>
                  </a:moveTo>
                  <a:cubicBezTo>
                    <a:pt x="38" y="7"/>
                    <a:pt x="23" y="5"/>
                    <a:pt x="1" y="0"/>
                  </a:cubicBezTo>
                  <a:cubicBezTo>
                    <a:pt x="23" y="5"/>
                    <a:pt x="38" y="7"/>
                    <a:pt x="38" y="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5"/>
            <p:cNvSpPr/>
            <p:nvPr/>
          </p:nvSpPr>
          <p:spPr>
            <a:xfrm>
              <a:off x="5176283" y="3626774"/>
              <a:ext cx="875" cy="875"/>
            </a:xfrm>
            <a:custGeom>
              <a:avLst/>
              <a:gdLst/>
              <a:ahLst/>
              <a:cxnLst/>
              <a:rect l="l" t="t" r="r" b="b"/>
              <a:pathLst>
                <a:path w="13" h="13" extrusionOk="0">
                  <a:moveTo>
                    <a:pt x="0" y="0"/>
                  </a:moveTo>
                  <a:lnTo>
                    <a:pt x="0" y="0"/>
                  </a:lnTo>
                  <a:cubicBezTo>
                    <a:pt x="6" y="6"/>
                    <a:pt x="8" y="10"/>
                    <a:pt x="13" y="13"/>
                  </a:cubicBezTo>
                  <a:cubicBezTo>
                    <a:pt x="8" y="9"/>
                    <a:pt x="6" y="6"/>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5"/>
            <p:cNvSpPr/>
            <p:nvPr/>
          </p:nvSpPr>
          <p:spPr>
            <a:xfrm>
              <a:off x="4905490" y="3626169"/>
              <a:ext cx="45973" cy="7404"/>
            </a:xfrm>
            <a:custGeom>
              <a:avLst/>
              <a:gdLst/>
              <a:ahLst/>
              <a:cxnLst/>
              <a:rect l="l" t="t" r="r" b="b"/>
              <a:pathLst>
                <a:path w="683" h="110" extrusionOk="0">
                  <a:moveTo>
                    <a:pt x="683" y="110"/>
                  </a:moveTo>
                  <a:cubicBezTo>
                    <a:pt x="464" y="74"/>
                    <a:pt x="236" y="39"/>
                    <a:pt x="0" y="1"/>
                  </a:cubicBezTo>
                  <a:cubicBezTo>
                    <a:pt x="236" y="39"/>
                    <a:pt x="464" y="74"/>
                    <a:pt x="683" y="11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5"/>
            <p:cNvSpPr/>
            <p:nvPr/>
          </p:nvSpPr>
          <p:spPr>
            <a:xfrm>
              <a:off x="4855344" y="3618293"/>
              <a:ext cx="21001" cy="3365"/>
            </a:xfrm>
            <a:custGeom>
              <a:avLst/>
              <a:gdLst/>
              <a:ahLst/>
              <a:cxnLst/>
              <a:rect l="l" t="t" r="r" b="b"/>
              <a:pathLst>
                <a:path w="312" h="50" extrusionOk="0">
                  <a:moveTo>
                    <a:pt x="311" y="50"/>
                  </a:moveTo>
                  <a:cubicBezTo>
                    <a:pt x="210" y="34"/>
                    <a:pt x="106" y="17"/>
                    <a:pt x="0" y="0"/>
                  </a:cubicBezTo>
                  <a:cubicBezTo>
                    <a:pt x="106" y="17"/>
                    <a:pt x="210" y="34"/>
                    <a:pt x="311" y="5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5"/>
            <p:cNvSpPr/>
            <p:nvPr/>
          </p:nvSpPr>
          <p:spPr>
            <a:xfrm>
              <a:off x="4880383" y="3622265"/>
              <a:ext cx="20799" cy="3298"/>
            </a:xfrm>
            <a:custGeom>
              <a:avLst/>
              <a:gdLst/>
              <a:ahLst/>
              <a:cxnLst/>
              <a:rect l="l" t="t" r="r" b="b"/>
              <a:pathLst>
                <a:path w="309" h="49" extrusionOk="0">
                  <a:moveTo>
                    <a:pt x="308" y="49"/>
                  </a:moveTo>
                  <a:cubicBezTo>
                    <a:pt x="206" y="33"/>
                    <a:pt x="105" y="16"/>
                    <a:pt x="0" y="1"/>
                  </a:cubicBezTo>
                  <a:cubicBezTo>
                    <a:pt x="105" y="16"/>
                    <a:pt x="206" y="33"/>
                    <a:pt x="308" y="4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5"/>
            <p:cNvSpPr/>
            <p:nvPr/>
          </p:nvSpPr>
          <p:spPr>
            <a:xfrm>
              <a:off x="5168138" y="3618361"/>
              <a:ext cx="3231" cy="3231"/>
            </a:xfrm>
            <a:custGeom>
              <a:avLst/>
              <a:gdLst/>
              <a:ahLst/>
              <a:cxnLst/>
              <a:rect l="l" t="t" r="r" b="b"/>
              <a:pathLst>
                <a:path w="48" h="48" extrusionOk="0">
                  <a:moveTo>
                    <a:pt x="1" y="1"/>
                  </a:moveTo>
                  <a:cubicBezTo>
                    <a:pt x="18" y="18"/>
                    <a:pt x="33" y="33"/>
                    <a:pt x="47" y="48"/>
                  </a:cubicBezTo>
                  <a:cubicBezTo>
                    <a:pt x="33" y="33"/>
                    <a:pt x="18" y="18"/>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5"/>
            <p:cNvSpPr/>
            <p:nvPr/>
          </p:nvSpPr>
          <p:spPr>
            <a:xfrm>
              <a:off x="4955031" y="3634111"/>
              <a:ext cx="18174" cy="2962"/>
            </a:xfrm>
            <a:custGeom>
              <a:avLst/>
              <a:gdLst/>
              <a:ahLst/>
              <a:cxnLst/>
              <a:rect l="l" t="t" r="r" b="b"/>
              <a:pathLst>
                <a:path w="270" h="44" extrusionOk="0">
                  <a:moveTo>
                    <a:pt x="269" y="44"/>
                  </a:moveTo>
                  <a:cubicBezTo>
                    <a:pt x="182" y="30"/>
                    <a:pt x="91" y="14"/>
                    <a:pt x="1" y="0"/>
                  </a:cubicBezTo>
                  <a:cubicBezTo>
                    <a:pt x="91" y="14"/>
                    <a:pt x="182" y="30"/>
                    <a:pt x="269" y="44"/>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5"/>
            <p:cNvSpPr/>
            <p:nvPr/>
          </p:nvSpPr>
          <p:spPr>
            <a:xfrm>
              <a:off x="4754781" y="3327510"/>
              <a:ext cx="26587" cy="14472"/>
            </a:xfrm>
            <a:custGeom>
              <a:avLst/>
              <a:gdLst/>
              <a:ahLst/>
              <a:cxnLst/>
              <a:rect l="l" t="t" r="r" b="b"/>
              <a:pathLst>
                <a:path w="395" h="215" extrusionOk="0">
                  <a:moveTo>
                    <a:pt x="0" y="1"/>
                  </a:moveTo>
                  <a:cubicBezTo>
                    <a:pt x="135" y="72"/>
                    <a:pt x="266" y="144"/>
                    <a:pt x="395" y="214"/>
                  </a:cubicBezTo>
                  <a:cubicBezTo>
                    <a:pt x="266" y="144"/>
                    <a:pt x="135" y="72"/>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5"/>
            <p:cNvSpPr/>
            <p:nvPr/>
          </p:nvSpPr>
          <p:spPr>
            <a:xfrm>
              <a:off x="5174331" y="3624755"/>
              <a:ext cx="1683" cy="1750"/>
            </a:xfrm>
            <a:custGeom>
              <a:avLst/>
              <a:gdLst/>
              <a:ahLst/>
              <a:cxnLst/>
              <a:rect l="l" t="t" r="r" b="b"/>
              <a:pathLst>
                <a:path w="25" h="26" extrusionOk="0">
                  <a:moveTo>
                    <a:pt x="1" y="1"/>
                  </a:moveTo>
                  <a:cubicBezTo>
                    <a:pt x="11" y="10"/>
                    <a:pt x="18" y="19"/>
                    <a:pt x="25" y="26"/>
                  </a:cubicBezTo>
                  <a:cubicBezTo>
                    <a:pt x="18" y="19"/>
                    <a:pt x="11" y="10"/>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5"/>
            <p:cNvSpPr/>
            <p:nvPr/>
          </p:nvSpPr>
          <p:spPr>
            <a:xfrm>
              <a:off x="4781571" y="3341982"/>
              <a:ext cx="376869" cy="266750"/>
            </a:xfrm>
            <a:custGeom>
              <a:avLst/>
              <a:gdLst/>
              <a:ahLst/>
              <a:cxnLst/>
              <a:rect l="l" t="t" r="r" b="b"/>
              <a:pathLst>
                <a:path w="5599" h="3963" extrusionOk="0">
                  <a:moveTo>
                    <a:pt x="1" y="1"/>
                  </a:moveTo>
                  <a:cubicBezTo>
                    <a:pt x="3128" y="1712"/>
                    <a:pt x="4940" y="3322"/>
                    <a:pt x="5598" y="3963"/>
                  </a:cubicBezTo>
                  <a:cubicBezTo>
                    <a:pt x="4940" y="3322"/>
                    <a:pt x="3126" y="1711"/>
                    <a:pt x="1"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5"/>
            <p:cNvSpPr/>
            <p:nvPr/>
          </p:nvSpPr>
          <p:spPr>
            <a:xfrm>
              <a:off x="5163763" y="3613985"/>
              <a:ext cx="3971" cy="3971"/>
            </a:xfrm>
            <a:custGeom>
              <a:avLst/>
              <a:gdLst/>
              <a:ahLst/>
              <a:cxnLst/>
              <a:rect l="l" t="t" r="r" b="b"/>
              <a:pathLst>
                <a:path w="59" h="59" extrusionOk="0">
                  <a:moveTo>
                    <a:pt x="59" y="59"/>
                  </a:moveTo>
                  <a:cubicBezTo>
                    <a:pt x="42" y="40"/>
                    <a:pt x="22" y="22"/>
                    <a:pt x="1" y="1"/>
                  </a:cubicBezTo>
                  <a:cubicBezTo>
                    <a:pt x="22" y="22"/>
                    <a:pt x="42" y="40"/>
                    <a:pt x="59" y="5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5"/>
            <p:cNvSpPr/>
            <p:nvPr/>
          </p:nvSpPr>
          <p:spPr>
            <a:xfrm>
              <a:off x="5158580" y="3608870"/>
              <a:ext cx="4981" cy="4914"/>
            </a:xfrm>
            <a:custGeom>
              <a:avLst/>
              <a:gdLst/>
              <a:ahLst/>
              <a:cxnLst/>
              <a:rect l="l" t="t" r="r" b="b"/>
              <a:pathLst>
                <a:path w="74" h="73" extrusionOk="0">
                  <a:moveTo>
                    <a:pt x="0" y="1"/>
                  </a:moveTo>
                  <a:cubicBezTo>
                    <a:pt x="27" y="26"/>
                    <a:pt x="51" y="50"/>
                    <a:pt x="74" y="73"/>
                  </a:cubicBezTo>
                  <a:cubicBezTo>
                    <a:pt x="51" y="50"/>
                    <a:pt x="27" y="26"/>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5"/>
            <p:cNvSpPr/>
            <p:nvPr/>
          </p:nvSpPr>
          <p:spPr>
            <a:xfrm>
              <a:off x="5171705" y="3621928"/>
              <a:ext cx="2356" cy="2423"/>
            </a:xfrm>
            <a:custGeom>
              <a:avLst/>
              <a:gdLst/>
              <a:ahLst/>
              <a:cxnLst/>
              <a:rect l="l" t="t" r="r" b="b"/>
              <a:pathLst>
                <a:path w="35" h="36" extrusionOk="0">
                  <a:moveTo>
                    <a:pt x="0" y="0"/>
                  </a:moveTo>
                  <a:cubicBezTo>
                    <a:pt x="13" y="14"/>
                    <a:pt x="24" y="26"/>
                    <a:pt x="34" y="35"/>
                  </a:cubicBezTo>
                  <a:cubicBezTo>
                    <a:pt x="24" y="26"/>
                    <a:pt x="13" y="14"/>
                    <a:pt x="0" y="0"/>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5"/>
            <p:cNvSpPr/>
            <p:nvPr/>
          </p:nvSpPr>
          <p:spPr>
            <a:xfrm>
              <a:off x="5141550" y="3664401"/>
              <a:ext cx="7943" cy="1414"/>
            </a:xfrm>
            <a:custGeom>
              <a:avLst/>
              <a:gdLst/>
              <a:ahLst/>
              <a:cxnLst/>
              <a:rect l="l" t="t" r="r" b="b"/>
              <a:pathLst>
                <a:path w="118" h="21" extrusionOk="0">
                  <a:moveTo>
                    <a:pt x="117" y="21"/>
                  </a:moveTo>
                  <a:cubicBezTo>
                    <a:pt x="81" y="15"/>
                    <a:pt x="42" y="8"/>
                    <a:pt x="0" y="1"/>
                  </a:cubicBezTo>
                  <a:cubicBezTo>
                    <a:pt x="42" y="8"/>
                    <a:pt x="81" y="15"/>
                    <a:pt x="117" y="2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5"/>
            <p:cNvSpPr/>
            <p:nvPr/>
          </p:nvSpPr>
          <p:spPr>
            <a:xfrm>
              <a:off x="5152387" y="3666219"/>
              <a:ext cx="3567" cy="673"/>
            </a:xfrm>
            <a:custGeom>
              <a:avLst/>
              <a:gdLst/>
              <a:ahLst/>
              <a:cxnLst/>
              <a:rect l="l" t="t" r="r" b="b"/>
              <a:pathLst>
                <a:path w="53" h="10" extrusionOk="0">
                  <a:moveTo>
                    <a:pt x="53" y="9"/>
                  </a:moveTo>
                  <a:cubicBezTo>
                    <a:pt x="36" y="6"/>
                    <a:pt x="19" y="4"/>
                    <a:pt x="0" y="1"/>
                  </a:cubicBezTo>
                  <a:cubicBezTo>
                    <a:pt x="19" y="4"/>
                    <a:pt x="36" y="6"/>
                    <a:pt x="53" y="9"/>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5"/>
            <p:cNvSpPr/>
            <p:nvPr/>
          </p:nvSpPr>
          <p:spPr>
            <a:xfrm>
              <a:off x="4977513" y="3637679"/>
              <a:ext cx="18981" cy="3164"/>
            </a:xfrm>
            <a:custGeom>
              <a:avLst/>
              <a:gdLst/>
              <a:ahLst/>
              <a:cxnLst/>
              <a:rect l="l" t="t" r="r" b="b"/>
              <a:pathLst>
                <a:path w="282" h="47" extrusionOk="0">
                  <a:moveTo>
                    <a:pt x="282" y="46"/>
                  </a:moveTo>
                  <a:cubicBezTo>
                    <a:pt x="190" y="30"/>
                    <a:pt x="96" y="16"/>
                    <a:pt x="0" y="1"/>
                  </a:cubicBezTo>
                  <a:cubicBezTo>
                    <a:pt x="96" y="16"/>
                    <a:pt x="190" y="30"/>
                    <a:pt x="282" y="4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5"/>
            <p:cNvSpPr/>
            <p:nvPr/>
          </p:nvSpPr>
          <p:spPr>
            <a:xfrm>
              <a:off x="5167869" y="3668776"/>
              <a:ext cx="2625" cy="606"/>
            </a:xfrm>
            <a:custGeom>
              <a:avLst/>
              <a:gdLst/>
              <a:ahLst/>
              <a:cxnLst/>
              <a:rect l="l" t="t" r="r" b="b"/>
              <a:pathLst>
                <a:path w="39" h="9" extrusionOk="0">
                  <a:moveTo>
                    <a:pt x="39" y="8"/>
                  </a:moveTo>
                  <a:cubicBezTo>
                    <a:pt x="27" y="7"/>
                    <a:pt x="13" y="4"/>
                    <a:pt x="1" y="1"/>
                  </a:cubicBezTo>
                  <a:cubicBezTo>
                    <a:pt x="13" y="4"/>
                    <a:pt x="27" y="7"/>
                    <a:pt x="39" y="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5"/>
            <p:cNvSpPr/>
            <p:nvPr/>
          </p:nvSpPr>
          <p:spPr>
            <a:xfrm>
              <a:off x="5172984" y="3669651"/>
              <a:ext cx="538" cy="202"/>
            </a:xfrm>
            <a:custGeom>
              <a:avLst/>
              <a:gdLst/>
              <a:ahLst/>
              <a:cxnLst/>
              <a:rect l="l" t="t" r="r" b="b"/>
              <a:pathLst>
                <a:path w="8" h="3" extrusionOk="0">
                  <a:moveTo>
                    <a:pt x="8" y="2"/>
                  </a:moveTo>
                  <a:cubicBezTo>
                    <a:pt x="5" y="2"/>
                    <a:pt x="2" y="2"/>
                    <a:pt x="1" y="1"/>
                  </a:cubicBezTo>
                  <a:cubicBezTo>
                    <a:pt x="2" y="2"/>
                    <a:pt x="5" y="2"/>
                    <a:pt x="8" y="2"/>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5"/>
            <p:cNvSpPr/>
            <p:nvPr/>
          </p:nvSpPr>
          <p:spPr>
            <a:xfrm>
              <a:off x="5119472" y="3660834"/>
              <a:ext cx="9558" cy="1548"/>
            </a:xfrm>
            <a:custGeom>
              <a:avLst/>
              <a:gdLst/>
              <a:ahLst/>
              <a:cxnLst/>
              <a:rect l="l" t="t" r="r" b="b"/>
              <a:pathLst>
                <a:path w="142" h="23" extrusionOk="0">
                  <a:moveTo>
                    <a:pt x="141" y="23"/>
                  </a:moveTo>
                  <a:cubicBezTo>
                    <a:pt x="96" y="16"/>
                    <a:pt x="50" y="7"/>
                    <a:pt x="0" y="0"/>
                  </a:cubicBezTo>
                  <a:cubicBezTo>
                    <a:pt x="50" y="7"/>
                    <a:pt x="96" y="16"/>
                    <a:pt x="141"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5"/>
            <p:cNvSpPr/>
            <p:nvPr/>
          </p:nvSpPr>
          <p:spPr>
            <a:xfrm>
              <a:off x="5160465" y="3667565"/>
              <a:ext cx="67" cy="67"/>
            </a:xfrm>
            <a:custGeom>
              <a:avLst/>
              <a:gdLst/>
              <a:ahLst/>
              <a:cxnLst/>
              <a:rect l="l" t="t" r="r" b="b"/>
              <a:pathLst>
                <a:path w="1" h="1" extrusionOk="0">
                  <a:moveTo>
                    <a:pt x="0" y="1"/>
                  </a:moveTo>
                  <a:cubicBezTo>
                    <a:pt x="0" y="1"/>
                    <a:pt x="0" y="1"/>
                    <a:pt x="0" y="1"/>
                  </a:cubicBezTo>
                  <a:cubicBezTo>
                    <a:pt x="0" y="1"/>
                    <a:pt x="0" y="1"/>
                    <a:pt x="0" y="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5"/>
            <p:cNvSpPr/>
            <p:nvPr/>
          </p:nvSpPr>
          <p:spPr>
            <a:xfrm>
              <a:off x="5130107" y="3662516"/>
              <a:ext cx="10635" cy="1885"/>
            </a:xfrm>
            <a:custGeom>
              <a:avLst/>
              <a:gdLst/>
              <a:ahLst/>
              <a:cxnLst/>
              <a:rect l="l" t="t" r="r" b="b"/>
              <a:pathLst>
                <a:path w="158" h="28" extrusionOk="0">
                  <a:moveTo>
                    <a:pt x="157" y="28"/>
                  </a:moveTo>
                  <a:cubicBezTo>
                    <a:pt x="108" y="19"/>
                    <a:pt x="56" y="11"/>
                    <a:pt x="0" y="1"/>
                  </a:cubicBezTo>
                  <a:cubicBezTo>
                    <a:pt x="56" y="11"/>
                    <a:pt x="108" y="19"/>
                    <a:pt x="157"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5"/>
            <p:cNvSpPr/>
            <p:nvPr/>
          </p:nvSpPr>
          <p:spPr>
            <a:xfrm>
              <a:off x="5019717" y="3644477"/>
              <a:ext cx="16828" cy="2827"/>
            </a:xfrm>
            <a:custGeom>
              <a:avLst/>
              <a:gdLst/>
              <a:ahLst/>
              <a:cxnLst/>
              <a:rect l="l" t="t" r="r" b="b"/>
              <a:pathLst>
                <a:path w="250" h="42" extrusionOk="0">
                  <a:moveTo>
                    <a:pt x="250" y="41"/>
                  </a:moveTo>
                  <a:cubicBezTo>
                    <a:pt x="169" y="28"/>
                    <a:pt x="86" y="14"/>
                    <a:pt x="1" y="0"/>
                  </a:cubicBezTo>
                  <a:cubicBezTo>
                    <a:pt x="86" y="14"/>
                    <a:pt x="169" y="28"/>
                    <a:pt x="250" y="41"/>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5"/>
            <p:cNvSpPr/>
            <p:nvPr/>
          </p:nvSpPr>
          <p:spPr>
            <a:xfrm>
              <a:off x="4997572" y="3640910"/>
              <a:ext cx="19856" cy="3231"/>
            </a:xfrm>
            <a:custGeom>
              <a:avLst/>
              <a:gdLst/>
              <a:ahLst/>
              <a:cxnLst/>
              <a:rect l="l" t="t" r="r" b="b"/>
              <a:pathLst>
                <a:path w="295" h="48" extrusionOk="0">
                  <a:moveTo>
                    <a:pt x="294" y="47"/>
                  </a:moveTo>
                  <a:cubicBezTo>
                    <a:pt x="200" y="32"/>
                    <a:pt x="101" y="16"/>
                    <a:pt x="0" y="1"/>
                  </a:cubicBezTo>
                  <a:cubicBezTo>
                    <a:pt x="101" y="16"/>
                    <a:pt x="200" y="32"/>
                    <a:pt x="294" y="47"/>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5"/>
            <p:cNvSpPr/>
            <p:nvPr/>
          </p:nvSpPr>
          <p:spPr>
            <a:xfrm>
              <a:off x="5039507" y="3647708"/>
              <a:ext cx="14741" cy="2423"/>
            </a:xfrm>
            <a:custGeom>
              <a:avLst/>
              <a:gdLst/>
              <a:ahLst/>
              <a:cxnLst/>
              <a:rect l="l" t="t" r="r" b="b"/>
              <a:pathLst>
                <a:path w="219" h="36" extrusionOk="0">
                  <a:moveTo>
                    <a:pt x="219" y="36"/>
                  </a:moveTo>
                  <a:cubicBezTo>
                    <a:pt x="148" y="24"/>
                    <a:pt x="74" y="13"/>
                    <a:pt x="1" y="0"/>
                  </a:cubicBezTo>
                  <a:cubicBezTo>
                    <a:pt x="74" y="13"/>
                    <a:pt x="148" y="24"/>
                    <a:pt x="219"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5"/>
            <p:cNvSpPr/>
            <p:nvPr/>
          </p:nvSpPr>
          <p:spPr>
            <a:xfrm>
              <a:off x="5105673" y="3658545"/>
              <a:ext cx="9154" cy="1548"/>
            </a:xfrm>
            <a:custGeom>
              <a:avLst/>
              <a:gdLst/>
              <a:ahLst/>
              <a:cxnLst/>
              <a:rect l="l" t="t" r="r" b="b"/>
              <a:pathLst>
                <a:path w="136" h="23" extrusionOk="0">
                  <a:moveTo>
                    <a:pt x="136" y="23"/>
                  </a:moveTo>
                  <a:cubicBezTo>
                    <a:pt x="92" y="14"/>
                    <a:pt x="47" y="7"/>
                    <a:pt x="0" y="0"/>
                  </a:cubicBezTo>
                  <a:cubicBezTo>
                    <a:pt x="47" y="7"/>
                    <a:pt x="92" y="14"/>
                    <a:pt x="136" y="23"/>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5"/>
            <p:cNvSpPr/>
            <p:nvPr/>
          </p:nvSpPr>
          <p:spPr>
            <a:xfrm>
              <a:off x="5091538" y="3656189"/>
              <a:ext cx="11779" cy="1952"/>
            </a:xfrm>
            <a:custGeom>
              <a:avLst/>
              <a:gdLst/>
              <a:ahLst/>
              <a:cxnLst/>
              <a:rect l="l" t="t" r="r" b="b"/>
              <a:pathLst>
                <a:path w="175" h="29" extrusionOk="0">
                  <a:moveTo>
                    <a:pt x="175" y="28"/>
                  </a:moveTo>
                  <a:cubicBezTo>
                    <a:pt x="118" y="20"/>
                    <a:pt x="60" y="10"/>
                    <a:pt x="1" y="0"/>
                  </a:cubicBezTo>
                  <a:cubicBezTo>
                    <a:pt x="60" y="10"/>
                    <a:pt x="118" y="20"/>
                    <a:pt x="175" y="28"/>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5"/>
            <p:cNvSpPr/>
            <p:nvPr/>
          </p:nvSpPr>
          <p:spPr>
            <a:xfrm>
              <a:off x="5057209" y="3650535"/>
              <a:ext cx="13664" cy="2356"/>
            </a:xfrm>
            <a:custGeom>
              <a:avLst/>
              <a:gdLst/>
              <a:ahLst/>
              <a:cxnLst/>
              <a:rect l="l" t="t" r="r" b="b"/>
              <a:pathLst>
                <a:path w="203" h="35" extrusionOk="0">
                  <a:moveTo>
                    <a:pt x="203" y="35"/>
                  </a:moveTo>
                  <a:cubicBezTo>
                    <a:pt x="138" y="23"/>
                    <a:pt x="70" y="12"/>
                    <a:pt x="1" y="1"/>
                  </a:cubicBezTo>
                  <a:cubicBezTo>
                    <a:pt x="70" y="12"/>
                    <a:pt x="138" y="23"/>
                    <a:pt x="203" y="35"/>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5"/>
            <p:cNvSpPr/>
            <p:nvPr/>
          </p:nvSpPr>
          <p:spPr>
            <a:xfrm>
              <a:off x="5073903" y="3653295"/>
              <a:ext cx="14674" cy="2423"/>
            </a:xfrm>
            <a:custGeom>
              <a:avLst/>
              <a:gdLst/>
              <a:ahLst/>
              <a:cxnLst/>
              <a:rect l="l" t="t" r="r" b="b"/>
              <a:pathLst>
                <a:path w="218" h="36" extrusionOk="0">
                  <a:moveTo>
                    <a:pt x="218" y="36"/>
                  </a:moveTo>
                  <a:cubicBezTo>
                    <a:pt x="149" y="25"/>
                    <a:pt x="75" y="13"/>
                    <a:pt x="0" y="1"/>
                  </a:cubicBezTo>
                  <a:cubicBezTo>
                    <a:pt x="75" y="13"/>
                    <a:pt x="149" y="25"/>
                    <a:pt x="218" y="36"/>
                  </a:cubicBezTo>
                  <a:close/>
                </a:path>
              </a:pathLst>
            </a:custGeom>
            <a:solidFill>
              <a:srgbClr val="3B69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5"/>
            <p:cNvSpPr/>
            <p:nvPr/>
          </p:nvSpPr>
          <p:spPr>
            <a:xfrm>
              <a:off x="5270787" y="3615130"/>
              <a:ext cx="341935" cy="444179"/>
            </a:xfrm>
            <a:custGeom>
              <a:avLst/>
              <a:gdLst/>
              <a:ahLst/>
              <a:cxnLst/>
              <a:rect l="l" t="t" r="r" b="b"/>
              <a:pathLst>
                <a:path w="5080" h="6599" extrusionOk="0">
                  <a:moveTo>
                    <a:pt x="1" y="1"/>
                  </a:moveTo>
                  <a:lnTo>
                    <a:pt x="1" y="1"/>
                  </a:lnTo>
                  <a:cubicBezTo>
                    <a:pt x="446" y="469"/>
                    <a:pt x="1341" y="1478"/>
                    <a:pt x="2670" y="3294"/>
                  </a:cubicBezTo>
                  <a:cubicBezTo>
                    <a:pt x="4027" y="5147"/>
                    <a:pt x="4762" y="5714"/>
                    <a:pt x="5080" y="6599"/>
                  </a:cubicBezTo>
                  <a:cubicBezTo>
                    <a:pt x="4524" y="1899"/>
                    <a:pt x="1" y="1"/>
                    <a:pt x="1"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5"/>
            <p:cNvSpPr/>
            <p:nvPr/>
          </p:nvSpPr>
          <p:spPr>
            <a:xfrm>
              <a:off x="4915452" y="4026466"/>
              <a:ext cx="629820" cy="573818"/>
            </a:xfrm>
            <a:custGeom>
              <a:avLst/>
              <a:gdLst/>
              <a:ahLst/>
              <a:cxnLst/>
              <a:rect l="l" t="t" r="r" b="b"/>
              <a:pathLst>
                <a:path w="9357" h="8525" extrusionOk="0">
                  <a:moveTo>
                    <a:pt x="4678" y="1"/>
                  </a:moveTo>
                  <a:cubicBezTo>
                    <a:pt x="3588" y="1"/>
                    <a:pt x="2497" y="416"/>
                    <a:pt x="1664" y="1248"/>
                  </a:cubicBezTo>
                  <a:cubicBezTo>
                    <a:pt x="1" y="2913"/>
                    <a:pt x="1" y="5612"/>
                    <a:pt x="1664" y="7275"/>
                  </a:cubicBezTo>
                  <a:cubicBezTo>
                    <a:pt x="2497" y="8108"/>
                    <a:pt x="3588" y="8524"/>
                    <a:pt x="4678" y="8524"/>
                  </a:cubicBezTo>
                  <a:cubicBezTo>
                    <a:pt x="5769" y="8524"/>
                    <a:pt x="6860" y="8108"/>
                    <a:pt x="7691" y="7275"/>
                  </a:cubicBezTo>
                  <a:cubicBezTo>
                    <a:pt x="9356" y="5612"/>
                    <a:pt x="9356" y="2913"/>
                    <a:pt x="7691" y="1248"/>
                  </a:cubicBezTo>
                  <a:cubicBezTo>
                    <a:pt x="6860" y="416"/>
                    <a:pt x="5769" y="1"/>
                    <a:pt x="4678" y="1"/>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5"/>
            <p:cNvSpPr/>
            <p:nvPr/>
          </p:nvSpPr>
          <p:spPr>
            <a:xfrm>
              <a:off x="5015342" y="4098152"/>
              <a:ext cx="430313" cy="430246"/>
            </a:xfrm>
            <a:custGeom>
              <a:avLst/>
              <a:gdLst/>
              <a:ahLst/>
              <a:cxnLst/>
              <a:rect l="l" t="t" r="r" b="b"/>
              <a:pathLst>
                <a:path w="6393" h="6392" extrusionOk="0">
                  <a:moveTo>
                    <a:pt x="2703" y="214"/>
                  </a:moveTo>
                  <a:lnTo>
                    <a:pt x="2703" y="1977"/>
                  </a:lnTo>
                  <a:lnTo>
                    <a:pt x="1455" y="729"/>
                  </a:lnTo>
                  <a:cubicBezTo>
                    <a:pt x="1820" y="470"/>
                    <a:pt x="2244" y="291"/>
                    <a:pt x="2703" y="214"/>
                  </a:cubicBezTo>
                  <a:close/>
                  <a:moveTo>
                    <a:pt x="3691" y="214"/>
                  </a:moveTo>
                  <a:cubicBezTo>
                    <a:pt x="4151" y="291"/>
                    <a:pt x="4575" y="470"/>
                    <a:pt x="4939" y="729"/>
                  </a:cubicBezTo>
                  <a:lnTo>
                    <a:pt x="3691" y="1977"/>
                  </a:lnTo>
                  <a:lnTo>
                    <a:pt x="3691" y="214"/>
                  </a:lnTo>
                  <a:close/>
                  <a:moveTo>
                    <a:pt x="751" y="1423"/>
                  </a:moveTo>
                  <a:lnTo>
                    <a:pt x="2005" y="2675"/>
                  </a:lnTo>
                  <a:lnTo>
                    <a:pt x="220" y="2675"/>
                  </a:lnTo>
                  <a:cubicBezTo>
                    <a:pt x="300" y="2213"/>
                    <a:pt x="487" y="1788"/>
                    <a:pt x="751" y="1423"/>
                  </a:cubicBezTo>
                  <a:close/>
                  <a:moveTo>
                    <a:pt x="5642" y="1423"/>
                  </a:moveTo>
                  <a:cubicBezTo>
                    <a:pt x="5908" y="1788"/>
                    <a:pt x="6093" y="2213"/>
                    <a:pt x="6173" y="2675"/>
                  </a:cubicBezTo>
                  <a:lnTo>
                    <a:pt x="4390" y="2675"/>
                  </a:lnTo>
                  <a:lnTo>
                    <a:pt x="5642" y="1423"/>
                  </a:lnTo>
                  <a:close/>
                  <a:moveTo>
                    <a:pt x="3197" y="2812"/>
                  </a:moveTo>
                  <a:cubicBezTo>
                    <a:pt x="2985" y="2812"/>
                    <a:pt x="2814" y="2985"/>
                    <a:pt x="2814" y="3197"/>
                  </a:cubicBezTo>
                  <a:cubicBezTo>
                    <a:pt x="2814" y="3407"/>
                    <a:pt x="2985" y="3580"/>
                    <a:pt x="3197" y="3580"/>
                  </a:cubicBezTo>
                  <a:cubicBezTo>
                    <a:pt x="3409" y="3580"/>
                    <a:pt x="3581" y="3407"/>
                    <a:pt x="3581" y="3197"/>
                  </a:cubicBezTo>
                  <a:cubicBezTo>
                    <a:pt x="3581" y="2985"/>
                    <a:pt x="3409" y="2812"/>
                    <a:pt x="3197" y="2812"/>
                  </a:cubicBezTo>
                  <a:close/>
                  <a:moveTo>
                    <a:pt x="3197" y="2258"/>
                  </a:moveTo>
                  <a:cubicBezTo>
                    <a:pt x="3714" y="2258"/>
                    <a:pt x="4135" y="2678"/>
                    <a:pt x="4135" y="3197"/>
                  </a:cubicBezTo>
                  <a:cubicBezTo>
                    <a:pt x="4135" y="3714"/>
                    <a:pt x="3714" y="4134"/>
                    <a:pt x="3197" y="4134"/>
                  </a:cubicBezTo>
                  <a:cubicBezTo>
                    <a:pt x="2679" y="4134"/>
                    <a:pt x="2258" y="3714"/>
                    <a:pt x="2258" y="3197"/>
                  </a:cubicBezTo>
                  <a:cubicBezTo>
                    <a:pt x="2258" y="2678"/>
                    <a:pt x="2679" y="2258"/>
                    <a:pt x="3197" y="2258"/>
                  </a:cubicBezTo>
                  <a:close/>
                  <a:moveTo>
                    <a:pt x="2004" y="3663"/>
                  </a:moveTo>
                  <a:lnTo>
                    <a:pt x="729" y="4938"/>
                  </a:lnTo>
                  <a:cubicBezTo>
                    <a:pt x="466" y="4566"/>
                    <a:pt x="285" y="4132"/>
                    <a:pt x="211" y="3663"/>
                  </a:cubicBezTo>
                  <a:close/>
                  <a:moveTo>
                    <a:pt x="6183" y="3663"/>
                  </a:moveTo>
                  <a:cubicBezTo>
                    <a:pt x="6110" y="4132"/>
                    <a:pt x="5929" y="4566"/>
                    <a:pt x="5665" y="4938"/>
                  </a:cubicBezTo>
                  <a:lnTo>
                    <a:pt x="4390" y="3663"/>
                  </a:lnTo>
                  <a:close/>
                  <a:moveTo>
                    <a:pt x="2703" y="4363"/>
                  </a:moveTo>
                  <a:lnTo>
                    <a:pt x="2703" y="6178"/>
                  </a:lnTo>
                  <a:cubicBezTo>
                    <a:pt x="2231" y="6100"/>
                    <a:pt x="1796" y="5912"/>
                    <a:pt x="1424" y="5642"/>
                  </a:cubicBezTo>
                  <a:lnTo>
                    <a:pt x="2703" y="4363"/>
                  </a:lnTo>
                  <a:close/>
                  <a:moveTo>
                    <a:pt x="3691" y="4363"/>
                  </a:moveTo>
                  <a:lnTo>
                    <a:pt x="4971" y="5642"/>
                  </a:lnTo>
                  <a:cubicBezTo>
                    <a:pt x="4599" y="5912"/>
                    <a:pt x="4163" y="6100"/>
                    <a:pt x="3691" y="6178"/>
                  </a:cubicBezTo>
                  <a:lnTo>
                    <a:pt x="3691" y="4363"/>
                  </a:lnTo>
                  <a:close/>
                  <a:moveTo>
                    <a:pt x="3197" y="1"/>
                  </a:moveTo>
                  <a:cubicBezTo>
                    <a:pt x="1435" y="1"/>
                    <a:pt x="1" y="1434"/>
                    <a:pt x="1" y="3197"/>
                  </a:cubicBezTo>
                  <a:cubicBezTo>
                    <a:pt x="1" y="4958"/>
                    <a:pt x="1435" y="6391"/>
                    <a:pt x="3197" y="6391"/>
                  </a:cubicBezTo>
                  <a:cubicBezTo>
                    <a:pt x="4959" y="6391"/>
                    <a:pt x="6393" y="4958"/>
                    <a:pt x="6393" y="3197"/>
                  </a:cubicBezTo>
                  <a:cubicBezTo>
                    <a:pt x="6393" y="1434"/>
                    <a:pt x="4959" y="1"/>
                    <a:pt x="3197"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5"/>
            <p:cNvSpPr/>
            <p:nvPr/>
          </p:nvSpPr>
          <p:spPr>
            <a:xfrm>
              <a:off x="2177442" y="4026399"/>
              <a:ext cx="629820" cy="573818"/>
            </a:xfrm>
            <a:custGeom>
              <a:avLst/>
              <a:gdLst/>
              <a:ahLst/>
              <a:cxnLst/>
              <a:rect l="l" t="t" r="r" b="b"/>
              <a:pathLst>
                <a:path w="9357" h="8525" extrusionOk="0">
                  <a:moveTo>
                    <a:pt x="4679" y="0"/>
                  </a:moveTo>
                  <a:cubicBezTo>
                    <a:pt x="3588" y="0"/>
                    <a:pt x="2498" y="417"/>
                    <a:pt x="1666" y="1249"/>
                  </a:cubicBezTo>
                  <a:cubicBezTo>
                    <a:pt x="1" y="2913"/>
                    <a:pt x="1" y="5611"/>
                    <a:pt x="1666" y="7276"/>
                  </a:cubicBezTo>
                  <a:cubicBezTo>
                    <a:pt x="2498" y="8108"/>
                    <a:pt x="3588" y="8524"/>
                    <a:pt x="4679" y="8524"/>
                  </a:cubicBezTo>
                  <a:cubicBezTo>
                    <a:pt x="5770" y="8524"/>
                    <a:pt x="6860" y="8108"/>
                    <a:pt x="7693" y="7276"/>
                  </a:cubicBezTo>
                  <a:cubicBezTo>
                    <a:pt x="9357" y="5611"/>
                    <a:pt x="9357" y="2913"/>
                    <a:pt x="7693" y="1249"/>
                  </a:cubicBezTo>
                  <a:cubicBezTo>
                    <a:pt x="6860" y="417"/>
                    <a:pt x="5770" y="0"/>
                    <a:pt x="4679" y="0"/>
                  </a:cubicBezTo>
                  <a:close/>
                </a:path>
              </a:pathLst>
            </a:custGeom>
            <a:gradFill>
              <a:gsLst>
                <a:gs pos="0">
                  <a:schemeClr val="lt1"/>
                </a:gs>
                <a:gs pos="100000">
                  <a:schemeClr val="dk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5"/>
            <p:cNvSpPr/>
            <p:nvPr/>
          </p:nvSpPr>
          <p:spPr>
            <a:xfrm>
              <a:off x="2277331" y="4098152"/>
              <a:ext cx="430313" cy="430246"/>
            </a:xfrm>
            <a:custGeom>
              <a:avLst/>
              <a:gdLst/>
              <a:ahLst/>
              <a:cxnLst/>
              <a:rect l="l" t="t" r="r" b="b"/>
              <a:pathLst>
                <a:path w="6393" h="6392" extrusionOk="0">
                  <a:moveTo>
                    <a:pt x="2704" y="214"/>
                  </a:moveTo>
                  <a:lnTo>
                    <a:pt x="2704" y="1977"/>
                  </a:lnTo>
                  <a:lnTo>
                    <a:pt x="1455" y="729"/>
                  </a:lnTo>
                  <a:cubicBezTo>
                    <a:pt x="1820" y="470"/>
                    <a:pt x="2244" y="291"/>
                    <a:pt x="2704" y="214"/>
                  </a:cubicBezTo>
                  <a:close/>
                  <a:moveTo>
                    <a:pt x="3692" y="214"/>
                  </a:moveTo>
                  <a:cubicBezTo>
                    <a:pt x="4151" y="291"/>
                    <a:pt x="4575" y="470"/>
                    <a:pt x="4940" y="729"/>
                  </a:cubicBezTo>
                  <a:lnTo>
                    <a:pt x="3692" y="1977"/>
                  </a:lnTo>
                  <a:lnTo>
                    <a:pt x="3692" y="214"/>
                  </a:lnTo>
                  <a:close/>
                  <a:moveTo>
                    <a:pt x="752" y="1423"/>
                  </a:moveTo>
                  <a:lnTo>
                    <a:pt x="2005" y="2675"/>
                  </a:lnTo>
                  <a:lnTo>
                    <a:pt x="220" y="2675"/>
                  </a:lnTo>
                  <a:cubicBezTo>
                    <a:pt x="301" y="2213"/>
                    <a:pt x="487" y="1788"/>
                    <a:pt x="752" y="1423"/>
                  </a:cubicBezTo>
                  <a:close/>
                  <a:moveTo>
                    <a:pt x="5642" y="1423"/>
                  </a:moveTo>
                  <a:cubicBezTo>
                    <a:pt x="5908" y="1788"/>
                    <a:pt x="6094" y="2213"/>
                    <a:pt x="6175" y="2675"/>
                  </a:cubicBezTo>
                  <a:lnTo>
                    <a:pt x="4390" y="2675"/>
                  </a:lnTo>
                  <a:lnTo>
                    <a:pt x="5642" y="1423"/>
                  </a:lnTo>
                  <a:close/>
                  <a:moveTo>
                    <a:pt x="3197" y="2812"/>
                  </a:moveTo>
                  <a:cubicBezTo>
                    <a:pt x="2986" y="2812"/>
                    <a:pt x="2814" y="2985"/>
                    <a:pt x="2814" y="3197"/>
                  </a:cubicBezTo>
                  <a:cubicBezTo>
                    <a:pt x="2814" y="3407"/>
                    <a:pt x="2986" y="3580"/>
                    <a:pt x="3197" y="3580"/>
                  </a:cubicBezTo>
                  <a:cubicBezTo>
                    <a:pt x="3409" y="3580"/>
                    <a:pt x="3581" y="3407"/>
                    <a:pt x="3581" y="3197"/>
                  </a:cubicBezTo>
                  <a:cubicBezTo>
                    <a:pt x="3581" y="2985"/>
                    <a:pt x="3409" y="2812"/>
                    <a:pt x="3197" y="2812"/>
                  </a:cubicBezTo>
                  <a:close/>
                  <a:moveTo>
                    <a:pt x="3197" y="2258"/>
                  </a:moveTo>
                  <a:cubicBezTo>
                    <a:pt x="3716" y="2258"/>
                    <a:pt x="4135" y="2678"/>
                    <a:pt x="4135" y="3197"/>
                  </a:cubicBezTo>
                  <a:cubicBezTo>
                    <a:pt x="4135" y="3714"/>
                    <a:pt x="3716" y="4134"/>
                    <a:pt x="3197" y="4134"/>
                  </a:cubicBezTo>
                  <a:cubicBezTo>
                    <a:pt x="2679" y="4134"/>
                    <a:pt x="2258" y="3714"/>
                    <a:pt x="2258" y="3197"/>
                  </a:cubicBezTo>
                  <a:cubicBezTo>
                    <a:pt x="2258" y="2678"/>
                    <a:pt x="2679" y="2258"/>
                    <a:pt x="3197" y="2258"/>
                  </a:cubicBezTo>
                  <a:close/>
                  <a:moveTo>
                    <a:pt x="2005" y="3663"/>
                  </a:moveTo>
                  <a:lnTo>
                    <a:pt x="730" y="4938"/>
                  </a:lnTo>
                  <a:cubicBezTo>
                    <a:pt x="466" y="4566"/>
                    <a:pt x="285" y="4132"/>
                    <a:pt x="212" y="3663"/>
                  </a:cubicBezTo>
                  <a:close/>
                  <a:moveTo>
                    <a:pt x="6183" y="3663"/>
                  </a:moveTo>
                  <a:cubicBezTo>
                    <a:pt x="6110" y="4132"/>
                    <a:pt x="5929" y="4566"/>
                    <a:pt x="5665" y="4938"/>
                  </a:cubicBezTo>
                  <a:lnTo>
                    <a:pt x="4390" y="3663"/>
                  </a:lnTo>
                  <a:close/>
                  <a:moveTo>
                    <a:pt x="2704" y="4363"/>
                  </a:moveTo>
                  <a:lnTo>
                    <a:pt x="2704" y="6178"/>
                  </a:lnTo>
                  <a:cubicBezTo>
                    <a:pt x="2231" y="6100"/>
                    <a:pt x="1796" y="5912"/>
                    <a:pt x="1424" y="5642"/>
                  </a:cubicBezTo>
                  <a:lnTo>
                    <a:pt x="2704" y="4363"/>
                  </a:lnTo>
                  <a:close/>
                  <a:moveTo>
                    <a:pt x="3692" y="4363"/>
                  </a:moveTo>
                  <a:lnTo>
                    <a:pt x="4971" y="5642"/>
                  </a:lnTo>
                  <a:cubicBezTo>
                    <a:pt x="4599" y="5912"/>
                    <a:pt x="4164" y="6100"/>
                    <a:pt x="3692" y="6178"/>
                  </a:cubicBezTo>
                  <a:lnTo>
                    <a:pt x="3692" y="4363"/>
                  </a:lnTo>
                  <a:close/>
                  <a:moveTo>
                    <a:pt x="3197" y="1"/>
                  </a:moveTo>
                  <a:cubicBezTo>
                    <a:pt x="1436" y="1"/>
                    <a:pt x="1" y="1434"/>
                    <a:pt x="1" y="3197"/>
                  </a:cubicBezTo>
                  <a:cubicBezTo>
                    <a:pt x="1" y="4958"/>
                    <a:pt x="1436" y="6391"/>
                    <a:pt x="3197" y="6391"/>
                  </a:cubicBezTo>
                  <a:cubicBezTo>
                    <a:pt x="4959" y="6391"/>
                    <a:pt x="6393" y="4958"/>
                    <a:pt x="6393" y="3197"/>
                  </a:cubicBezTo>
                  <a:cubicBezTo>
                    <a:pt x="6393" y="1434"/>
                    <a:pt x="4959" y="1"/>
                    <a:pt x="3197"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5"/>
            <p:cNvSpPr/>
            <p:nvPr/>
          </p:nvSpPr>
          <p:spPr>
            <a:xfrm>
              <a:off x="2220925" y="3040295"/>
              <a:ext cx="268567" cy="395110"/>
            </a:xfrm>
            <a:custGeom>
              <a:avLst/>
              <a:gdLst/>
              <a:ahLst/>
              <a:cxnLst/>
              <a:rect l="l" t="t" r="r" b="b"/>
              <a:pathLst>
                <a:path w="3990" h="5870" extrusionOk="0">
                  <a:moveTo>
                    <a:pt x="3811" y="1"/>
                  </a:moveTo>
                  <a:cubicBezTo>
                    <a:pt x="1670" y="1864"/>
                    <a:pt x="558" y="3984"/>
                    <a:pt x="1" y="5869"/>
                  </a:cubicBezTo>
                  <a:lnTo>
                    <a:pt x="624" y="5573"/>
                  </a:lnTo>
                  <a:cubicBezTo>
                    <a:pt x="1188" y="5304"/>
                    <a:pt x="1674" y="4898"/>
                    <a:pt x="2040" y="4392"/>
                  </a:cubicBezTo>
                  <a:lnTo>
                    <a:pt x="3164" y="2836"/>
                  </a:lnTo>
                  <a:cubicBezTo>
                    <a:pt x="3755" y="2018"/>
                    <a:pt x="3990" y="994"/>
                    <a:pt x="3811"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5"/>
            <p:cNvSpPr/>
            <p:nvPr/>
          </p:nvSpPr>
          <p:spPr>
            <a:xfrm>
              <a:off x="713225" y="4582521"/>
              <a:ext cx="5046298" cy="35203"/>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5"/>
            <p:cNvSpPr/>
            <p:nvPr/>
          </p:nvSpPr>
          <p:spPr>
            <a:xfrm>
              <a:off x="2605136" y="3533885"/>
              <a:ext cx="2346965" cy="844808"/>
            </a:xfrm>
            <a:custGeom>
              <a:avLst/>
              <a:gdLst/>
              <a:ahLst/>
              <a:cxnLst/>
              <a:rect l="l" t="t" r="r" b="b"/>
              <a:pathLst>
                <a:path w="34868" h="12551" extrusionOk="0">
                  <a:moveTo>
                    <a:pt x="0" y="1"/>
                  </a:moveTo>
                  <a:cubicBezTo>
                    <a:pt x="6310" y="6464"/>
                    <a:pt x="5441" y="8785"/>
                    <a:pt x="5441" y="8785"/>
                  </a:cubicBezTo>
                  <a:lnTo>
                    <a:pt x="33794" y="10942"/>
                  </a:lnTo>
                  <a:cubicBezTo>
                    <a:pt x="33249" y="8390"/>
                    <a:pt x="34868" y="3915"/>
                    <a:pt x="34868" y="3915"/>
                  </a:cubicBezTo>
                  <a:cubicBezTo>
                    <a:pt x="17659" y="1253"/>
                    <a:pt x="1" y="1"/>
                    <a:pt x="0" y="1"/>
                  </a:cubicBezTo>
                  <a:close/>
                  <a:moveTo>
                    <a:pt x="3405" y="9441"/>
                  </a:moveTo>
                  <a:lnTo>
                    <a:pt x="3405" y="9441"/>
                  </a:lnTo>
                  <a:cubicBezTo>
                    <a:pt x="3548" y="9919"/>
                    <a:pt x="3626" y="10424"/>
                    <a:pt x="3626" y="10948"/>
                  </a:cubicBezTo>
                  <a:cubicBezTo>
                    <a:pt x="3626" y="11221"/>
                    <a:pt x="3605" y="11488"/>
                    <a:pt x="3565" y="11751"/>
                  </a:cubicBezTo>
                  <a:lnTo>
                    <a:pt x="34058" y="12551"/>
                  </a:lnTo>
                  <a:cubicBezTo>
                    <a:pt x="33975" y="12295"/>
                    <a:pt x="33912" y="12031"/>
                    <a:pt x="33870" y="11758"/>
                  </a:cubicBezTo>
                  <a:cubicBezTo>
                    <a:pt x="25641" y="11618"/>
                    <a:pt x="17409" y="11441"/>
                    <a:pt x="9199" y="10866"/>
                  </a:cubicBezTo>
                  <a:cubicBezTo>
                    <a:pt x="8037" y="10785"/>
                    <a:pt x="6864" y="10685"/>
                    <a:pt x="5736" y="10384"/>
                  </a:cubicBezTo>
                  <a:cubicBezTo>
                    <a:pt x="4914" y="10163"/>
                    <a:pt x="4173" y="9795"/>
                    <a:pt x="3405" y="944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5"/>
            <p:cNvSpPr/>
            <p:nvPr/>
          </p:nvSpPr>
          <p:spPr>
            <a:xfrm>
              <a:off x="2603992" y="2972513"/>
              <a:ext cx="2585512" cy="1303727"/>
            </a:xfrm>
            <a:custGeom>
              <a:avLst/>
              <a:gdLst/>
              <a:ahLst/>
              <a:cxnLst/>
              <a:rect l="l" t="t" r="r" b="b"/>
              <a:pathLst>
                <a:path w="38412" h="19369" extrusionOk="0">
                  <a:moveTo>
                    <a:pt x="12844" y="1662"/>
                  </a:moveTo>
                  <a:cubicBezTo>
                    <a:pt x="13608" y="1662"/>
                    <a:pt x="14368" y="1678"/>
                    <a:pt x="15115" y="1712"/>
                  </a:cubicBezTo>
                  <a:lnTo>
                    <a:pt x="15115" y="6912"/>
                  </a:lnTo>
                  <a:cubicBezTo>
                    <a:pt x="10286" y="6379"/>
                    <a:pt x="6533" y="6112"/>
                    <a:pt x="3880" y="6112"/>
                  </a:cubicBezTo>
                  <a:cubicBezTo>
                    <a:pt x="3454" y="6112"/>
                    <a:pt x="3055" y="6119"/>
                    <a:pt x="2685" y="6133"/>
                  </a:cubicBezTo>
                  <a:cubicBezTo>
                    <a:pt x="2815" y="5374"/>
                    <a:pt x="3554" y="2400"/>
                    <a:pt x="7256" y="1970"/>
                  </a:cubicBezTo>
                  <a:cubicBezTo>
                    <a:pt x="9027" y="1765"/>
                    <a:pt x="10945" y="1662"/>
                    <a:pt x="12844" y="1662"/>
                  </a:cubicBezTo>
                  <a:close/>
                  <a:moveTo>
                    <a:pt x="3633" y="7354"/>
                  </a:moveTo>
                  <a:cubicBezTo>
                    <a:pt x="3612" y="7354"/>
                    <a:pt x="3595" y="7371"/>
                    <a:pt x="3593" y="7392"/>
                  </a:cubicBezTo>
                  <a:lnTo>
                    <a:pt x="3571" y="8171"/>
                  </a:lnTo>
                  <a:cubicBezTo>
                    <a:pt x="3569" y="8192"/>
                    <a:pt x="3586" y="8209"/>
                    <a:pt x="3608" y="8211"/>
                  </a:cubicBezTo>
                  <a:lnTo>
                    <a:pt x="6231" y="8290"/>
                  </a:lnTo>
                  <a:cubicBezTo>
                    <a:pt x="6232" y="8290"/>
                    <a:pt x="6233" y="8290"/>
                    <a:pt x="6233" y="8290"/>
                  </a:cubicBezTo>
                  <a:cubicBezTo>
                    <a:pt x="6253" y="8290"/>
                    <a:pt x="6269" y="8273"/>
                    <a:pt x="6271" y="8253"/>
                  </a:cubicBezTo>
                  <a:lnTo>
                    <a:pt x="6293" y="7473"/>
                  </a:lnTo>
                  <a:cubicBezTo>
                    <a:pt x="6295" y="7453"/>
                    <a:pt x="6278" y="7435"/>
                    <a:pt x="6256" y="7435"/>
                  </a:cubicBezTo>
                  <a:lnTo>
                    <a:pt x="3633" y="7354"/>
                  </a:lnTo>
                  <a:close/>
                  <a:moveTo>
                    <a:pt x="16627" y="1803"/>
                  </a:moveTo>
                  <a:cubicBezTo>
                    <a:pt x="17923" y="1904"/>
                    <a:pt x="19152" y="2059"/>
                    <a:pt x="20251" y="2267"/>
                  </a:cubicBezTo>
                  <a:cubicBezTo>
                    <a:pt x="23908" y="2958"/>
                    <a:pt x="28800" y="5033"/>
                    <a:pt x="28800" y="5033"/>
                  </a:cubicBezTo>
                  <a:lnTo>
                    <a:pt x="28800" y="8711"/>
                  </a:lnTo>
                  <a:cubicBezTo>
                    <a:pt x="26588" y="8385"/>
                    <a:pt x="24144" y="8037"/>
                    <a:pt x="21643" y="7707"/>
                  </a:cubicBezTo>
                  <a:cubicBezTo>
                    <a:pt x="20131" y="7510"/>
                    <a:pt x="18694" y="7329"/>
                    <a:pt x="17331" y="7166"/>
                  </a:cubicBezTo>
                  <a:lnTo>
                    <a:pt x="16627" y="1803"/>
                  </a:lnTo>
                  <a:close/>
                  <a:moveTo>
                    <a:pt x="17378" y="8636"/>
                  </a:moveTo>
                  <a:cubicBezTo>
                    <a:pt x="17343" y="8636"/>
                    <a:pt x="17312" y="8661"/>
                    <a:pt x="17307" y="8698"/>
                  </a:cubicBezTo>
                  <a:lnTo>
                    <a:pt x="17218" y="9406"/>
                  </a:lnTo>
                  <a:cubicBezTo>
                    <a:pt x="17214" y="9446"/>
                    <a:pt x="17240" y="9481"/>
                    <a:pt x="17280" y="9486"/>
                  </a:cubicBezTo>
                  <a:lnTo>
                    <a:pt x="19819" y="9804"/>
                  </a:lnTo>
                  <a:cubicBezTo>
                    <a:pt x="19822" y="9804"/>
                    <a:pt x="19825" y="9804"/>
                    <a:pt x="19829" y="9804"/>
                  </a:cubicBezTo>
                  <a:cubicBezTo>
                    <a:pt x="19864" y="9804"/>
                    <a:pt x="19894" y="9778"/>
                    <a:pt x="19899" y="9741"/>
                  </a:cubicBezTo>
                  <a:lnTo>
                    <a:pt x="19987" y="9033"/>
                  </a:lnTo>
                  <a:cubicBezTo>
                    <a:pt x="19993" y="8994"/>
                    <a:pt x="19964" y="8958"/>
                    <a:pt x="19926" y="8954"/>
                  </a:cubicBezTo>
                  <a:lnTo>
                    <a:pt x="17386" y="8636"/>
                  </a:lnTo>
                  <a:cubicBezTo>
                    <a:pt x="17383" y="8636"/>
                    <a:pt x="17381" y="8636"/>
                    <a:pt x="17378" y="8636"/>
                  </a:cubicBezTo>
                  <a:close/>
                  <a:moveTo>
                    <a:pt x="31952" y="5488"/>
                  </a:moveTo>
                  <a:cubicBezTo>
                    <a:pt x="35794" y="7542"/>
                    <a:pt x="37750" y="9487"/>
                    <a:pt x="38064" y="9814"/>
                  </a:cubicBezTo>
                  <a:lnTo>
                    <a:pt x="38064" y="10164"/>
                  </a:lnTo>
                  <a:cubicBezTo>
                    <a:pt x="37391" y="10052"/>
                    <a:pt x="35098" y="9672"/>
                    <a:pt x="31952" y="9187"/>
                  </a:cubicBezTo>
                  <a:lnTo>
                    <a:pt x="31952" y="5488"/>
                  </a:lnTo>
                  <a:close/>
                  <a:moveTo>
                    <a:pt x="3840" y="6462"/>
                  </a:moveTo>
                  <a:cubicBezTo>
                    <a:pt x="7006" y="6462"/>
                    <a:pt x="11482" y="6849"/>
                    <a:pt x="16161" y="7385"/>
                  </a:cubicBezTo>
                  <a:lnTo>
                    <a:pt x="16148" y="18518"/>
                  </a:lnTo>
                  <a:cubicBezTo>
                    <a:pt x="11869" y="18160"/>
                    <a:pt x="6830" y="16744"/>
                    <a:pt x="3366" y="12595"/>
                  </a:cubicBezTo>
                  <a:cubicBezTo>
                    <a:pt x="1210" y="10013"/>
                    <a:pt x="547" y="7402"/>
                    <a:pt x="406" y="6732"/>
                  </a:cubicBezTo>
                  <a:cubicBezTo>
                    <a:pt x="1200" y="6544"/>
                    <a:pt x="2381" y="6462"/>
                    <a:pt x="3840" y="6462"/>
                  </a:cubicBezTo>
                  <a:close/>
                  <a:moveTo>
                    <a:pt x="16334" y="7405"/>
                  </a:moveTo>
                  <a:cubicBezTo>
                    <a:pt x="22586" y="8124"/>
                    <a:pt x="29176" y="9104"/>
                    <a:pt x="33469" y="9775"/>
                  </a:cubicBezTo>
                  <a:cubicBezTo>
                    <a:pt x="33686" y="15856"/>
                    <a:pt x="32253" y="18211"/>
                    <a:pt x="31623" y="18944"/>
                  </a:cubicBezTo>
                  <a:cubicBezTo>
                    <a:pt x="31482" y="19108"/>
                    <a:pt x="31277" y="19195"/>
                    <a:pt x="31060" y="19195"/>
                  </a:cubicBezTo>
                  <a:cubicBezTo>
                    <a:pt x="31051" y="19195"/>
                    <a:pt x="31043" y="19195"/>
                    <a:pt x="31035" y="19195"/>
                  </a:cubicBezTo>
                  <a:lnTo>
                    <a:pt x="18603" y="18618"/>
                  </a:lnTo>
                  <a:cubicBezTo>
                    <a:pt x="17879" y="18618"/>
                    <a:pt x="17115" y="18593"/>
                    <a:pt x="16322" y="18532"/>
                  </a:cubicBezTo>
                  <a:lnTo>
                    <a:pt x="16334" y="7405"/>
                  </a:lnTo>
                  <a:close/>
                  <a:moveTo>
                    <a:pt x="11164" y="1"/>
                  </a:moveTo>
                  <a:cubicBezTo>
                    <a:pt x="6889" y="1"/>
                    <a:pt x="3779" y="904"/>
                    <a:pt x="1889" y="2701"/>
                  </a:cubicBezTo>
                  <a:cubicBezTo>
                    <a:pt x="0" y="4499"/>
                    <a:pt x="109" y="6509"/>
                    <a:pt x="115" y="6594"/>
                  </a:cubicBezTo>
                  <a:lnTo>
                    <a:pt x="129" y="6801"/>
                  </a:lnTo>
                  <a:lnTo>
                    <a:pt x="238" y="6775"/>
                  </a:lnTo>
                  <a:cubicBezTo>
                    <a:pt x="386" y="7471"/>
                    <a:pt x="1060" y="10102"/>
                    <a:pt x="3226" y="12698"/>
                  </a:cubicBezTo>
                  <a:cubicBezTo>
                    <a:pt x="7427" y="17735"/>
                    <a:pt x="13906" y="18792"/>
                    <a:pt x="18599" y="18792"/>
                  </a:cubicBezTo>
                  <a:lnTo>
                    <a:pt x="31027" y="19367"/>
                  </a:lnTo>
                  <a:cubicBezTo>
                    <a:pt x="31042" y="19369"/>
                    <a:pt x="31057" y="19369"/>
                    <a:pt x="31071" y="19369"/>
                  </a:cubicBezTo>
                  <a:cubicBezTo>
                    <a:pt x="31337" y="19369"/>
                    <a:pt x="31584" y="19257"/>
                    <a:pt x="31754" y="19058"/>
                  </a:cubicBezTo>
                  <a:cubicBezTo>
                    <a:pt x="32397" y="18310"/>
                    <a:pt x="33856" y="15920"/>
                    <a:pt x="33644" y="9804"/>
                  </a:cubicBezTo>
                  <a:lnTo>
                    <a:pt x="33644" y="9804"/>
                  </a:lnTo>
                  <a:cubicBezTo>
                    <a:pt x="36376" y="10232"/>
                    <a:pt x="38134" y="10529"/>
                    <a:pt x="38208" y="10541"/>
                  </a:cubicBezTo>
                  <a:lnTo>
                    <a:pt x="38411" y="10575"/>
                  </a:lnTo>
                  <a:lnTo>
                    <a:pt x="38411" y="9678"/>
                  </a:lnTo>
                  <a:lnTo>
                    <a:pt x="38366" y="9628"/>
                  </a:lnTo>
                  <a:cubicBezTo>
                    <a:pt x="38297" y="9551"/>
                    <a:pt x="36626" y="7722"/>
                    <a:pt x="32979" y="5641"/>
                  </a:cubicBezTo>
                  <a:cubicBezTo>
                    <a:pt x="29621" y="3724"/>
                    <a:pt x="23891" y="1238"/>
                    <a:pt x="15659" y="283"/>
                  </a:cubicBezTo>
                  <a:cubicBezTo>
                    <a:pt x="14041" y="94"/>
                    <a:pt x="12542" y="1"/>
                    <a:pt x="1116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5"/>
            <p:cNvSpPr/>
            <p:nvPr/>
          </p:nvSpPr>
          <p:spPr>
            <a:xfrm>
              <a:off x="4512327" y="3458161"/>
              <a:ext cx="144245" cy="200920"/>
            </a:xfrm>
            <a:custGeom>
              <a:avLst/>
              <a:gdLst/>
              <a:ahLst/>
              <a:cxnLst/>
              <a:rect l="l" t="t" r="r" b="b"/>
              <a:pathLst>
                <a:path w="2143" h="2985" extrusionOk="0">
                  <a:moveTo>
                    <a:pt x="1" y="1"/>
                  </a:moveTo>
                  <a:lnTo>
                    <a:pt x="1" y="2658"/>
                  </a:lnTo>
                  <a:lnTo>
                    <a:pt x="145" y="2658"/>
                  </a:lnTo>
                  <a:cubicBezTo>
                    <a:pt x="318" y="2791"/>
                    <a:pt x="626" y="2984"/>
                    <a:pt x="962" y="2984"/>
                  </a:cubicBezTo>
                  <a:cubicBezTo>
                    <a:pt x="1152" y="2984"/>
                    <a:pt x="1350" y="2922"/>
                    <a:pt x="1539" y="2753"/>
                  </a:cubicBezTo>
                  <a:cubicBezTo>
                    <a:pt x="1574" y="2720"/>
                    <a:pt x="1605" y="2685"/>
                    <a:pt x="1633" y="2647"/>
                  </a:cubicBezTo>
                  <a:cubicBezTo>
                    <a:pt x="1669" y="2630"/>
                    <a:pt x="1693" y="2594"/>
                    <a:pt x="1694" y="2553"/>
                  </a:cubicBezTo>
                  <a:cubicBezTo>
                    <a:pt x="2142" y="1765"/>
                    <a:pt x="1694" y="1"/>
                    <a:pt x="1694" y="1"/>
                  </a:cubicBezTo>
                  <a:lnTo>
                    <a:pt x="1656" y="26"/>
                  </a:lnTo>
                  <a:cubicBezTo>
                    <a:pt x="1636" y="10"/>
                    <a:pt x="1612" y="1"/>
                    <a:pt x="15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5"/>
            <p:cNvSpPr/>
            <p:nvPr/>
          </p:nvSpPr>
          <p:spPr>
            <a:xfrm>
              <a:off x="2634214" y="3190600"/>
              <a:ext cx="1275525" cy="281356"/>
            </a:xfrm>
            <a:custGeom>
              <a:avLst/>
              <a:gdLst/>
              <a:ahLst/>
              <a:cxnLst/>
              <a:rect l="l" t="t" r="r" b="b"/>
              <a:pathLst>
                <a:path w="18950" h="4180" extrusionOk="0">
                  <a:moveTo>
                    <a:pt x="1235" y="1"/>
                  </a:moveTo>
                  <a:cubicBezTo>
                    <a:pt x="1" y="1570"/>
                    <a:pt x="103" y="3109"/>
                    <a:pt x="103" y="3109"/>
                  </a:cubicBezTo>
                  <a:cubicBezTo>
                    <a:pt x="607" y="2982"/>
                    <a:pt x="1279" y="2899"/>
                    <a:pt x="2083" y="2855"/>
                  </a:cubicBezTo>
                  <a:lnTo>
                    <a:pt x="2083" y="1438"/>
                  </a:lnTo>
                  <a:cubicBezTo>
                    <a:pt x="2082" y="819"/>
                    <a:pt x="1739" y="281"/>
                    <a:pt x="1235" y="1"/>
                  </a:cubicBezTo>
                  <a:close/>
                  <a:moveTo>
                    <a:pt x="16376" y="72"/>
                  </a:moveTo>
                  <a:lnTo>
                    <a:pt x="16882" y="3926"/>
                  </a:lnTo>
                  <a:cubicBezTo>
                    <a:pt x="17553" y="4007"/>
                    <a:pt x="18242" y="4090"/>
                    <a:pt x="18950" y="4179"/>
                  </a:cubicBezTo>
                  <a:lnTo>
                    <a:pt x="18950" y="2705"/>
                  </a:lnTo>
                  <a:cubicBezTo>
                    <a:pt x="18950" y="1270"/>
                    <a:pt x="17804" y="104"/>
                    <a:pt x="16376" y="72"/>
                  </a:cubicBezTo>
                  <a:close/>
                </a:path>
              </a:pathLst>
            </a:custGeom>
            <a:gradFill>
              <a:gsLst>
                <a:gs pos="0">
                  <a:schemeClr val="lt1"/>
                </a:gs>
                <a:gs pos="100000">
                  <a:schemeClr val="accent3"/>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5" name="Google Shape;285;p5"/>
          <p:cNvSpPr txBox="1">
            <a:spLocks noGrp="1"/>
          </p:cNvSpPr>
          <p:nvPr>
            <p:ph type="title" idx="2"/>
          </p:nvPr>
        </p:nvSpPr>
        <p:spPr>
          <a:xfrm>
            <a:off x="3893700" y="1871746"/>
            <a:ext cx="1356600" cy="951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6200"/>
              <a:buNone/>
            </a:pPr>
            <a:r>
              <a:rPr lang="en-US"/>
              <a:t>02</a:t>
            </a:r>
            <a:endParaRPr/>
          </a:p>
        </p:txBody>
      </p:sp>
      <p:sp>
        <p:nvSpPr>
          <p:cNvPr id="286" name="Google Shape;286;p5"/>
          <p:cNvSpPr/>
          <p:nvPr/>
        </p:nvSpPr>
        <p:spPr>
          <a:xfrm>
            <a:off x="713250" y="2925596"/>
            <a:ext cx="7717500" cy="10611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5"/>
          <p:cNvSpPr/>
          <p:nvPr/>
        </p:nvSpPr>
        <p:spPr>
          <a:xfrm rot="-5400000">
            <a:off x="4468802" y="-103549"/>
            <a:ext cx="4226946" cy="930116"/>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5"/>
          <p:cNvSpPr txBox="1">
            <a:spLocks noGrp="1"/>
          </p:cNvSpPr>
          <p:nvPr>
            <p:ph type="title"/>
          </p:nvPr>
        </p:nvSpPr>
        <p:spPr>
          <a:xfrm>
            <a:off x="713225" y="3007924"/>
            <a:ext cx="7717500" cy="1682802"/>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285E89"/>
              </a:buClr>
              <a:buSzPts val="1800"/>
              <a:buFont typeface="Open Sans"/>
              <a:buNone/>
            </a:pPr>
            <a:r>
              <a:rPr lang="en-US">
                <a:solidFill>
                  <a:srgbClr val="1A4568"/>
                </a:solidFill>
              </a:rPr>
              <a:t>Solution</a:t>
            </a:r>
            <a:br>
              <a:rPr lang="en-US">
                <a:solidFill>
                  <a:srgbClr val="1A4568"/>
                </a:solidFill>
              </a:rPr>
            </a:br>
            <a:r>
              <a:rPr lang="en-US" sz="1600" b="0" i="0" u="none" strike="noStrike" cap="none">
                <a:solidFill>
                  <a:srgbClr val="285E89"/>
                </a:solidFill>
                <a:latin typeface="Open Sans"/>
                <a:ea typeface="Open Sans"/>
                <a:cs typeface="Open Sans"/>
                <a:sym typeface="Open Sans"/>
              </a:rPr>
              <a:t>Our solution to the problem</a:t>
            </a:r>
            <a:br>
              <a:rPr lang="en-US" sz="1600" b="0" i="0" u="none" strike="noStrike" cap="none">
                <a:solidFill>
                  <a:srgbClr val="285E89"/>
                </a:solidFill>
                <a:latin typeface="Open Sans"/>
                <a:ea typeface="Open Sans"/>
                <a:cs typeface="Open Sans"/>
                <a:sym typeface="Open Sans"/>
              </a:rPr>
            </a:br>
            <a:endParaRPr/>
          </a:p>
        </p:txBody>
      </p:sp>
      <p:sp>
        <p:nvSpPr>
          <p:cNvPr id="289" name="Google Shape;289;p5"/>
          <p:cNvSpPr/>
          <p:nvPr/>
        </p:nvSpPr>
        <p:spPr>
          <a:xfrm>
            <a:off x="2864675" y="1391948"/>
            <a:ext cx="1029023" cy="243877"/>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5"/>
          <p:cNvSpPr/>
          <p:nvPr/>
        </p:nvSpPr>
        <p:spPr>
          <a:xfrm flipH="1">
            <a:off x="7376417" y="1421177"/>
            <a:ext cx="1356610" cy="321503"/>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6"/>
          <p:cNvSpPr/>
          <p:nvPr/>
        </p:nvSpPr>
        <p:spPr>
          <a:xfrm flipH="1">
            <a:off x="6342687" y="1704272"/>
            <a:ext cx="1064122" cy="309598"/>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7" name="Google Shape;297;p6"/>
          <p:cNvGrpSpPr/>
          <p:nvPr/>
        </p:nvGrpSpPr>
        <p:grpSpPr>
          <a:xfrm flipH="1">
            <a:off x="5757446" y="2859195"/>
            <a:ext cx="4276499" cy="2284315"/>
            <a:chOff x="-481288" y="2237993"/>
            <a:chExt cx="5439455" cy="2905513"/>
          </a:xfrm>
        </p:grpSpPr>
        <p:sp>
          <p:nvSpPr>
            <p:cNvPr id="298" name="Google Shape;298;p6"/>
            <p:cNvSpPr/>
            <p:nvPr/>
          </p:nvSpPr>
          <p:spPr>
            <a:xfrm flipH="1">
              <a:off x="-481288" y="2237993"/>
              <a:ext cx="5439455" cy="2905430"/>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6"/>
            <p:cNvSpPr/>
            <p:nvPr/>
          </p:nvSpPr>
          <p:spPr>
            <a:xfrm flipH="1">
              <a:off x="-330472" y="2925914"/>
              <a:ext cx="5002279" cy="2217592"/>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00" name="Google Shape;300;p6"/>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6"/>
          <p:cNvSpPr txBox="1">
            <a:spLocks noGrp="1"/>
          </p:cNvSpPr>
          <p:nvPr>
            <p:ph type="title"/>
          </p:nvPr>
        </p:nvSpPr>
        <p:spPr>
          <a:xfrm>
            <a:off x="713225" y="566047"/>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sz="3200">
                <a:solidFill>
                  <a:srgbClr val="1A4568"/>
                </a:solidFill>
              </a:rPr>
              <a:t>Solution</a:t>
            </a:r>
            <a:endParaRPr sz="3200">
              <a:solidFill>
                <a:srgbClr val="1A4568"/>
              </a:solidFill>
            </a:endParaRPr>
          </a:p>
        </p:txBody>
      </p:sp>
      <p:sp>
        <p:nvSpPr>
          <p:cNvPr id="302" name="Google Shape;302;p6"/>
          <p:cNvSpPr txBox="1">
            <a:spLocks noGrp="1"/>
          </p:cNvSpPr>
          <p:nvPr>
            <p:ph type="body" idx="1"/>
          </p:nvPr>
        </p:nvSpPr>
        <p:spPr>
          <a:xfrm>
            <a:off x="527929" y="2735819"/>
            <a:ext cx="5964548" cy="1929300"/>
          </a:xfrm>
          <a:prstGeom prst="rect">
            <a:avLst/>
          </a:prstGeom>
          <a:noFill/>
          <a:ln>
            <a:noFill/>
          </a:ln>
        </p:spPr>
        <p:txBody>
          <a:bodyPr spcFirstLastPara="1" wrap="square" lIns="91425" tIns="91425" rIns="91425" bIns="91425" anchor="b" anchorCtr="0">
            <a:noAutofit/>
          </a:bodyPr>
          <a:lstStyle/>
          <a:p>
            <a:pPr marL="285750" lvl="0" indent="-285750" algn="l" rtl="0">
              <a:lnSpc>
                <a:spcPct val="100000"/>
              </a:lnSpc>
              <a:spcBef>
                <a:spcPts val="0"/>
              </a:spcBef>
              <a:spcAft>
                <a:spcPts val="0"/>
              </a:spcAft>
              <a:buClr>
                <a:srgbClr val="1A4568"/>
              </a:buClr>
              <a:buSzPts val="2000"/>
              <a:buFont typeface="Arial"/>
              <a:buChar char="•"/>
            </a:pPr>
            <a:r>
              <a:rPr lang="en-US" sz="2000">
                <a:solidFill>
                  <a:srgbClr val="1A4568"/>
                </a:solidFill>
              </a:rPr>
              <a:t>Evolve is a web application that offers electric vehicle owners a convenient way to locate the nearest available charging station.</a:t>
            </a:r>
            <a:endParaRPr/>
          </a:p>
          <a:p>
            <a:pPr marL="285750" lvl="0" indent="-285750" algn="l" rtl="0">
              <a:lnSpc>
                <a:spcPct val="100000"/>
              </a:lnSpc>
              <a:spcBef>
                <a:spcPts val="0"/>
              </a:spcBef>
              <a:spcAft>
                <a:spcPts val="0"/>
              </a:spcAft>
              <a:buClr>
                <a:srgbClr val="1A4568"/>
              </a:buClr>
              <a:buSzPts val="2000"/>
              <a:buFont typeface="Arial"/>
              <a:buChar char="•"/>
            </a:pPr>
            <a:r>
              <a:rPr lang="en-US" sz="2000">
                <a:solidFill>
                  <a:srgbClr val="1A4568"/>
                </a:solidFill>
              </a:rPr>
              <a:t>We developed the same application “EVolve” twice, with two different frameworks combinations.</a:t>
            </a:r>
            <a:endParaRPr/>
          </a:p>
          <a:p>
            <a:pPr marL="285750" lvl="0" indent="-285750" algn="l" rtl="0">
              <a:lnSpc>
                <a:spcPct val="100000"/>
              </a:lnSpc>
              <a:spcBef>
                <a:spcPts val="0"/>
              </a:spcBef>
              <a:spcAft>
                <a:spcPts val="0"/>
              </a:spcAft>
              <a:buClr>
                <a:srgbClr val="1A4568"/>
              </a:buClr>
              <a:buSzPts val="2000"/>
              <a:buFont typeface="Arial"/>
              <a:buChar char="•"/>
            </a:pPr>
            <a:r>
              <a:rPr lang="en-US" sz="2000">
                <a:solidFill>
                  <a:srgbClr val="1A4568"/>
                </a:solidFill>
              </a:rPr>
              <a:t>We performed the same performance testing on the application in its two variations.</a:t>
            </a:r>
            <a:endParaRPr/>
          </a:p>
          <a:p>
            <a:pPr marL="285750" lvl="0" indent="-196850" algn="l" rtl="0">
              <a:lnSpc>
                <a:spcPct val="100000"/>
              </a:lnSpc>
              <a:spcBef>
                <a:spcPts val="0"/>
              </a:spcBef>
              <a:spcAft>
                <a:spcPts val="0"/>
              </a:spcAft>
              <a:buSzPts val="1400"/>
              <a:buNone/>
            </a:pPr>
            <a:endParaRPr/>
          </a:p>
        </p:txBody>
      </p:sp>
      <p:sp>
        <p:nvSpPr>
          <p:cNvPr id="303" name="Google Shape;303;p6"/>
          <p:cNvSpPr/>
          <p:nvPr/>
        </p:nvSpPr>
        <p:spPr>
          <a:xfrm flipH="1">
            <a:off x="8138919" y="2859209"/>
            <a:ext cx="1064122" cy="309598"/>
          </a:xfrm>
          <a:custGeom>
            <a:avLst/>
            <a:gdLst/>
            <a:ahLst/>
            <a:cxnLst/>
            <a:rect l="l" t="t" r="r" b="b"/>
            <a:pathLst>
              <a:path w="30587" h="7248" extrusionOk="0">
                <a:moveTo>
                  <a:pt x="15926" y="0"/>
                </a:moveTo>
                <a:cubicBezTo>
                  <a:pt x="13961" y="0"/>
                  <a:pt x="12266" y="6080"/>
                  <a:pt x="12266" y="6080"/>
                </a:cubicBezTo>
                <a:cubicBezTo>
                  <a:pt x="12266" y="6080"/>
                  <a:pt x="12617" y="3734"/>
                  <a:pt x="10866" y="3624"/>
                </a:cubicBezTo>
                <a:cubicBezTo>
                  <a:pt x="10828" y="3621"/>
                  <a:pt x="10789" y="3620"/>
                  <a:pt x="10751" y="3620"/>
                </a:cubicBezTo>
                <a:cubicBezTo>
                  <a:pt x="9060" y="3620"/>
                  <a:pt x="7833" y="5963"/>
                  <a:pt x="7833" y="5963"/>
                </a:cubicBezTo>
                <a:lnTo>
                  <a:pt x="1" y="7248"/>
                </a:lnTo>
                <a:lnTo>
                  <a:pt x="30587" y="7248"/>
                </a:lnTo>
                <a:cubicBezTo>
                  <a:pt x="30587" y="7248"/>
                  <a:pt x="23118" y="6780"/>
                  <a:pt x="22652" y="6080"/>
                </a:cubicBezTo>
                <a:cubicBezTo>
                  <a:pt x="22185" y="5381"/>
                  <a:pt x="21404" y="2579"/>
                  <a:pt x="19519" y="2346"/>
                </a:cubicBezTo>
                <a:cubicBezTo>
                  <a:pt x="19441" y="2336"/>
                  <a:pt x="19365" y="2332"/>
                  <a:pt x="19291" y="2332"/>
                </a:cubicBezTo>
                <a:cubicBezTo>
                  <a:pt x="18256" y="2332"/>
                  <a:pt x="17651" y="3241"/>
                  <a:pt x="17336" y="3955"/>
                </a:cubicBezTo>
                <a:lnTo>
                  <a:pt x="17336" y="3955"/>
                </a:lnTo>
                <a:cubicBezTo>
                  <a:pt x="17642" y="2843"/>
                  <a:pt x="17903" y="933"/>
                  <a:pt x="16414" y="130"/>
                </a:cubicBezTo>
                <a:cubicBezTo>
                  <a:pt x="16250" y="41"/>
                  <a:pt x="16087" y="0"/>
                  <a:pt x="15926" y="0"/>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04" name="Google Shape;304;p6"/>
          <p:cNvGrpSpPr/>
          <p:nvPr/>
        </p:nvGrpSpPr>
        <p:grpSpPr>
          <a:xfrm>
            <a:off x="8011051" y="3374659"/>
            <a:ext cx="3714986" cy="1701907"/>
            <a:chOff x="3764850" y="4321538"/>
            <a:chExt cx="1275050" cy="584125"/>
          </a:xfrm>
        </p:grpSpPr>
        <p:sp>
          <p:nvSpPr>
            <p:cNvPr id="305" name="Google Shape;305;p6"/>
            <p:cNvSpPr/>
            <p:nvPr/>
          </p:nvSpPr>
          <p:spPr>
            <a:xfrm>
              <a:off x="3764850" y="4321538"/>
              <a:ext cx="1275050" cy="516550"/>
            </a:xfrm>
            <a:custGeom>
              <a:avLst/>
              <a:gdLst/>
              <a:ahLst/>
              <a:cxnLst/>
              <a:rect l="l" t="t" r="r" b="b"/>
              <a:pathLst>
                <a:path w="51002" h="20662" extrusionOk="0">
                  <a:moveTo>
                    <a:pt x="14085" y="7130"/>
                  </a:moveTo>
                  <a:lnTo>
                    <a:pt x="14114" y="7146"/>
                  </a:lnTo>
                  <a:cubicBezTo>
                    <a:pt x="14098" y="7147"/>
                    <a:pt x="14082" y="7148"/>
                    <a:pt x="14066" y="7149"/>
                  </a:cubicBezTo>
                  <a:lnTo>
                    <a:pt x="14066" y="7149"/>
                  </a:lnTo>
                  <a:cubicBezTo>
                    <a:pt x="14072" y="7143"/>
                    <a:pt x="14078" y="7136"/>
                    <a:pt x="14085" y="7130"/>
                  </a:cubicBezTo>
                  <a:close/>
                  <a:moveTo>
                    <a:pt x="32915" y="0"/>
                  </a:moveTo>
                  <a:cubicBezTo>
                    <a:pt x="29975" y="0"/>
                    <a:pt x="26590" y="174"/>
                    <a:pt x="22841" y="633"/>
                  </a:cubicBezTo>
                  <a:cubicBezTo>
                    <a:pt x="22841" y="633"/>
                    <a:pt x="18791" y="2383"/>
                    <a:pt x="14085" y="7130"/>
                  </a:cubicBezTo>
                  <a:lnTo>
                    <a:pt x="14085" y="7130"/>
                  </a:lnTo>
                  <a:lnTo>
                    <a:pt x="4695" y="2042"/>
                  </a:lnTo>
                  <a:lnTo>
                    <a:pt x="5544" y="2956"/>
                  </a:lnTo>
                  <a:cubicBezTo>
                    <a:pt x="5544" y="2956"/>
                    <a:pt x="10013" y="7158"/>
                    <a:pt x="13778" y="7158"/>
                  </a:cubicBezTo>
                  <a:cubicBezTo>
                    <a:pt x="13874" y="7158"/>
                    <a:pt x="13970" y="7155"/>
                    <a:pt x="14066" y="7149"/>
                  </a:cubicBezTo>
                  <a:lnTo>
                    <a:pt x="14066" y="7149"/>
                  </a:lnTo>
                  <a:cubicBezTo>
                    <a:pt x="14063" y="7152"/>
                    <a:pt x="14059" y="7155"/>
                    <a:pt x="14056" y="7159"/>
                  </a:cubicBezTo>
                  <a:cubicBezTo>
                    <a:pt x="14056" y="7159"/>
                    <a:pt x="3515" y="7962"/>
                    <a:pt x="1858" y="13483"/>
                  </a:cubicBezTo>
                  <a:cubicBezTo>
                    <a:pt x="1858" y="13483"/>
                    <a:pt x="929" y="13483"/>
                    <a:pt x="778" y="14487"/>
                  </a:cubicBezTo>
                  <a:lnTo>
                    <a:pt x="778" y="17738"/>
                  </a:lnTo>
                  <a:lnTo>
                    <a:pt x="778" y="19030"/>
                  </a:lnTo>
                  <a:cubicBezTo>
                    <a:pt x="348" y="19030"/>
                    <a:pt x="1" y="19378"/>
                    <a:pt x="1" y="19808"/>
                  </a:cubicBezTo>
                  <a:lnTo>
                    <a:pt x="1" y="19883"/>
                  </a:lnTo>
                  <a:cubicBezTo>
                    <a:pt x="1" y="20312"/>
                    <a:pt x="348" y="20661"/>
                    <a:pt x="778" y="20661"/>
                  </a:cubicBezTo>
                  <a:lnTo>
                    <a:pt x="49722" y="20661"/>
                  </a:lnTo>
                  <a:cubicBezTo>
                    <a:pt x="50429" y="20661"/>
                    <a:pt x="51001" y="20088"/>
                    <a:pt x="51001" y="19381"/>
                  </a:cubicBezTo>
                  <a:lnTo>
                    <a:pt x="51001" y="17775"/>
                  </a:lnTo>
                  <a:lnTo>
                    <a:pt x="51001" y="15959"/>
                  </a:lnTo>
                  <a:cubicBezTo>
                    <a:pt x="51001" y="15374"/>
                    <a:pt x="50642" y="14849"/>
                    <a:pt x="50098" y="14637"/>
                  </a:cubicBezTo>
                  <a:lnTo>
                    <a:pt x="50098" y="14502"/>
                  </a:lnTo>
                  <a:cubicBezTo>
                    <a:pt x="50098" y="12564"/>
                    <a:pt x="49729" y="10641"/>
                    <a:pt x="48976" y="8858"/>
                  </a:cubicBezTo>
                  <a:cubicBezTo>
                    <a:pt x="48737" y="8292"/>
                    <a:pt x="48454" y="7728"/>
                    <a:pt x="48124" y="7208"/>
                  </a:cubicBezTo>
                  <a:cubicBezTo>
                    <a:pt x="46651" y="4899"/>
                    <a:pt x="45714" y="2121"/>
                    <a:pt x="45714" y="2121"/>
                  </a:cubicBezTo>
                  <a:cubicBezTo>
                    <a:pt x="45714" y="2121"/>
                    <a:pt x="45664" y="1843"/>
                    <a:pt x="45380" y="1536"/>
                  </a:cubicBezTo>
                  <a:cubicBezTo>
                    <a:pt x="44999" y="1125"/>
                    <a:pt x="40398" y="0"/>
                    <a:pt x="32915" y="0"/>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6"/>
            <p:cNvSpPr/>
            <p:nvPr/>
          </p:nvSpPr>
          <p:spPr>
            <a:xfrm>
              <a:off x="4277275" y="4378488"/>
              <a:ext cx="508825" cy="154225"/>
            </a:xfrm>
            <a:custGeom>
              <a:avLst/>
              <a:gdLst/>
              <a:ahLst/>
              <a:cxnLst/>
              <a:rect l="l" t="t" r="r" b="b"/>
              <a:pathLst>
                <a:path w="20353" h="6169" extrusionOk="0">
                  <a:moveTo>
                    <a:pt x="6931" y="0"/>
                  </a:moveTo>
                  <a:cubicBezTo>
                    <a:pt x="5849" y="1611"/>
                    <a:pt x="4555" y="3071"/>
                    <a:pt x="2895" y="4257"/>
                  </a:cubicBezTo>
                  <a:cubicBezTo>
                    <a:pt x="1944" y="4941"/>
                    <a:pt x="978" y="5578"/>
                    <a:pt x="0" y="6168"/>
                  </a:cubicBezTo>
                  <a:lnTo>
                    <a:pt x="4570" y="6168"/>
                  </a:lnTo>
                  <a:cubicBezTo>
                    <a:pt x="5193" y="5668"/>
                    <a:pt x="5789" y="5128"/>
                    <a:pt x="6358" y="4558"/>
                  </a:cubicBezTo>
                  <a:cubicBezTo>
                    <a:pt x="7646" y="3271"/>
                    <a:pt x="8620" y="1866"/>
                    <a:pt x="9800" y="482"/>
                  </a:cubicBezTo>
                  <a:cubicBezTo>
                    <a:pt x="9642" y="194"/>
                    <a:pt x="9339" y="0"/>
                    <a:pt x="8991" y="0"/>
                  </a:cubicBezTo>
                  <a:close/>
                  <a:moveTo>
                    <a:pt x="17746" y="0"/>
                  </a:moveTo>
                  <a:cubicBezTo>
                    <a:pt x="16730" y="1579"/>
                    <a:pt x="15506" y="3023"/>
                    <a:pt x="13838" y="4157"/>
                  </a:cubicBezTo>
                  <a:cubicBezTo>
                    <a:pt x="13040" y="4703"/>
                    <a:pt x="12225" y="5118"/>
                    <a:pt x="11403" y="5480"/>
                  </a:cubicBezTo>
                  <a:cubicBezTo>
                    <a:pt x="11420" y="5863"/>
                    <a:pt x="11732" y="6168"/>
                    <a:pt x="12117" y="6168"/>
                  </a:cubicBezTo>
                  <a:lnTo>
                    <a:pt x="14667" y="6168"/>
                  </a:lnTo>
                  <a:cubicBezTo>
                    <a:pt x="15852" y="5436"/>
                    <a:pt x="17057" y="4697"/>
                    <a:pt x="18306" y="3856"/>
                  </a:cubicBezTo>
                  <a:cubicBezTo>
                    <a:pt x="19209" y="3254"/>
                    <a:pt x="19911" y="2495"/>
                    <a:pt x="20353" y="1596"/>
                  </a:cubicBezTo>
                  <a:lnTo>
                    <a:pt x="19543" y="331"/>
                  </a:lnTo>
                  <a:cubicBezTo>
                    <a:pt x="19412" y="124"/>
                    <a:pt x="19184" y="0"/>
                    <a:pt x="189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6"/>
            <p:cNvSpPr/>
            <p:nvPr/>
          </p:nvSpPr>
          <p:spPr>
            <a:xfrm>
              <a:off x="4185775" y="4378488"/>
              <a:ext cx="798925" cy="154225"/>
            </a:xfrm>
            <a:custGeom>
              <a:avLst/>
              <a:gdLst/>
              <a:ahLst/>
              <a:cxnLst/>
              <a:rect l="l" t="t" r="r" b="b"/>
              <a:pathLst>
                <a:path w="31957" h="6169" extrusionOk="0">
                  <a:moveTo>
                    <a:pt x="15777" y="0"/>
                  </a:moveTo>
                  <a:cubicBezTo>
                    <a:pt x="15381" y="0"/>
                    <a:pt x="15061" y="322"/>
                    <a:pt x="15061" y="719"/>
                  </a:cubicBezTo>
                  <a:lnTo>
                    <a:pt x="15061" y="5449"/>
                  </a:lnTo>
                  <a:cubicBezTo>
                    <a:pt x="15061" y="5459"/>
                    <a:pt x="15061" y="5470"/>
                    <a:pt x="15063" y="5480"/>
                  </a:cubicBezTo>
                  <a:cubicBezTo>
                    <a:pt x="15885" y="5118"/>
                    <a:pt x="16700" y="4703"/>
                    <a:pt x="17498" y="4157"/>
                  </a:cubicBezTo>
                  <a:cubicBezTo>
                    <a:pt x="19166" y="3023"/>
                    <a:pt x="20390" y="1579"/>
                    <a:pt x="21406" y="0"/>
                  </a:cubicBezTo>
                  <a:close/>
                  <a:moveTo>
                    <a:pt x="24014" y="1596"/>
                  </a:moveTo>
                  <a:cubicBezTo>
                    <a:pt x="23571" y="2495"/>
                    <a:pt x="22869" y="3254"/>
                    <a:pt x="21966" y="3856"/>
                  </a:cubicBezTo>
                  <a:cubicBezTo>
                    <a:pt x="20717" y="4697"/>
                    <a:pt x="19512" y="5436"/>
                    <a:pt x="18327" y="6167"/>
                  </a:cubicBezTo>
                  <a:lnTo>
                    <a:pt x="25070" y="6167"/>
                  </a:lnTo>
                  <a:cubicBezTo>
                    <a:pt x="25466" y="6167"/>
                    <a:pt x="25787" y="5846"/>
                    <a:pt x="25787" y="5447"/>
                  </a:cubicBezTo>
                  <a:lnTo>
                    <a:pt x="25787" y="4575"/>
                  </a:lnTo>
                  <a:cubicBezTo>
                    <a:pt x="25787" y="4437"/>
                    <a:pt x="25747" y="4301"/>
                    <a:pt x="25672" y="4185"/>
                  </a:cubicBezTo>
                  <a:lnTo>
                    <a:pt x="24014" y="1596"/>
                  </a:lnTo>
                  <a:close/>
                  <a:moveTo>
                    <a:pt x="6773" y="0"/>
                  </a:moveTo>
                  <a:cubicBezTo>
                    <a:pt x="6636" y="0"/>
                    <a:pt x="6499" y="33"/>
                    <a:pt x="6374" y="92"/>
                  </a:cubicBezTo>
                  <a:cubicBezTo>
                    <a:pt x="4944" y="779"/>
                    <a:pt x="351" y="4965"/>
                    <a:pt x="154" y="5505"/>
                  </a:cubicBezTo>
                  <a:cubicBezTo>
                    <a:pt x="1" y="5924"/>
                    <a:pt x="370" y="6084"/>
                    <a:pt x="586" y="6140"/>
                  </a:cubicBezTo>
                  <a:cubicBezTo>
                    <a:pt x="660" y="6158"/>
                    <a:pt x="736" y="6168"/>
                    <a:pt x="812" y="6168"/>
                  </a:cubicBezTo>
                  <a:lnTo>
                    <a:pt x="3660" y="6168"/>
                  </a:lnTo>
                  <a:cubicBezTo>
                    <a:pt x="4638" y="5578"/>
                    <a:pt x="5604" y="4941"/>
                    <a:pt x="6555" y="4257"/>
                  </a:cubicBezTo>
                  <a:cubicBezTo>
                    <a:pt x="8215" y="3071"/>
                    <a:pt x="9509" y="1611"/>
                    <a:pt x="10591" y="0"/>
                  </a:cubicBezTo>
                  <a:close/>
                  <a:moveTo>
                    <a:pt x="13460" y="482"/>
                  </a:moveTo>
                  <a:cubicBezTo>
                    <a:pt x="12280" y="1866"/>
                    <a:pt x="11306" y="3271"/>
                    <a:pt x="10018" y="4558"/>
                  </a:cubicBezTo>
                  <a:cubicBezTo>
                    <a:pt x="9449" y="5128"/>
                    <a:pt x="8853" y="5668"/>
                    <a:pt x="8230" y="6168"/>
                  </a:cubicBezTo>
                  <a:lnTo>
                    <a:pt x="12661" y="6168"/>
                  </a:lnTo>
                  <a:cubicBezTo>
                    <a:pt x="13170" y="6168"/>
                    <a:pt x="13584" y="5753"/>
                    <a:pt x="13584" y="5240"/>
                  </a:cubicBezTo>
                  <a:lnTo>
                    <a:pt x="13584" y="1279"/>
                  </a:lnTo>
                  <a:cubicBezTo>
                    <a:pt x="13584" y="1128"/>
                    <a:pt x="13580" y="995"/>
                    <a:pt x="13573" y="876"/>
                  </a:cubicBezTo>
                  <a:cubicBezTo>
                    <a:pt x="13565" y="734"/>
                    <a:pt x="13525" y="599"/>
                    <a:pt x="13460" y="482"/>
                  </a:cubicBezTo>
                  <a:close/>
                  <a:moveTo>
                    <a:pt x="28998" y="181"/>
                  </a:moveTo>
                  <a:cubicBezTo>
                    <a:pt x="28998" y="181"/>
                    <a:pt x="28212" y="1713"/>
                    <a:pt x="29198" y="3655"/>
                  </a:cubicBezTo>
                  <a:cubicBezTo>
                    <a:pt x="30181" y="5596"/>
                    <a:pt x="31957" y="6168"/>
                    <a:pt x="31957" y="6168"/>
                  </a:cubicBezTo>
                  <a:lnTo>
                    <a:pt x="28998" y="181"/>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6"/>
            <p:cNvSpPr/>
            <p:nvPr/>
          </p:nvSpPr>
          <p:spPr>
            <a:xfrm>
              <a:off x="4955250" y="4549338"/>
              <a:ext cx="53350" cy="64850"/>
            </a:xfrm>
            <a:custGeom>
              <a:avLst/>
              <a:gdLst/>
              <a:ahLst/>
              <a:cxnLst/>
              <a:rect l="l" t="t" r="r" b="b"/>
              <a:pathLst>
                <a:path w="2134" h="2594" extrusionOk="0">
                  <a:moveTo>
                    <a:pt x="628" y="0"/>
                  </a:moveTo>
                  <a:cubicBezTo>
                    <a:pt x="386" y="0"/>
                    <a:pt x="178" y="174"/>
                    <a:pt x="134" y="411"/>
                  </a:cubicBezTo>
                  <a:cubicBezTo>
                    <a:pt x="45" y="906"/>
                    <a:pt x="0" y="1699"/>
                    <a:pt x="556" y="1931"/>
                  </a:cubicBezTo>
                  <a:cubicBezTo>
                    <a:pt x="1378" y="2276"/>
                    <a:pt x="2133" y="2594"/>
                    <a:pt x="2133" y="2594"/>
                  </a:cubicBezTo>
                  <a:cubicBezTo>
                    <a:pt x="2133" y="2594"/>
                    <a:pt x="1962" y="782"/>
                    <a:pt x="1392" y="0"/>
                  </a:cubicBezTo>
                  <a:close/>
                </a:path>
              </a:pathLst>
            </a:custGeom>
            <a:solidFill>
              <a:srgbClr val="B4252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6"/>
            <p:cNvSpPr/>
            <p:nvPr/>
          </p:nvSpPr>
          <p:spPr>
            <a:xfrm>
              <a:off x="3786800" y="4595538"/>
              <a:ext cx="1244925" cy="233125"/>
            </a:xfrm>
            <a:custGeom>
              <a:avLst/>
              <a:gdLst/>
              <a:ahLst/>
              <a:cxnLst/>
              <a:rect l="l" t="t" r="r" b="b"/>
              <a:pathLst>
                <a:path w="49797" h="9325" extrusionOk="0">
                  <a:moveTo>
                    <a:pt x="13676" y="1"/>
                  </a:moveTo>
                  <a:lnTo>
                    <a:pt x="13676" y="52"/>
                  </a:lnTo>
                  <a:lnTo>
                    <a:pt x="46819" y="52"/>
                  </a:lnTo>
                  <a:lnTo>
                    <a:pt x="46819" y="1"/>
                  </a:lnTo>
                  <a:close/>
                  <a:moveTo>
                    <a:pt x="7697" y="8"/>
                  </a:moveTo>
                  <a:cubicBezTo>
                    <a:pt x="6751" y="959"/>
                    <a:pt x="5294" y="2148"/>
                    <a:pt x="3714" y="2418"/>
                  </a:cubicBezTo>
                  <a:cubicBezTo>
                    <a:pt x="3482" y="2457"/>
                    <a:pt x="3275" y="2472"/>
                    <a:pt x="3093" y="2472"/>
                  </a:cubicBezTo>
                  <a:cubicBezTo>
                    <a:pt x="2536" y="2472"/>
                    <a:pt x="2224" y="2331"/>
                    <a:pt x="2220" y="2329"/>
                  </a:cubicBezTo>
                  <a:lnTo>
                    <a:pt x="2198" y="2374"/>
                  </a:lnTo>
                  <a:cubicBezTo>
                    <a:pt x="2215" y="2383"/>
                    <a:pt x="2525" y="2524"/>
                    <a:pt x="3086" y="2524"/>
                  </a:cubicBezTo>
                  <a:cubicBezTo>
                    <a:pt x="3270" y="2524"/>
                    <a:pt x="3482" y="2508"/>
                    <a:pt x="3718" y="2469"/>
                  </a:cubicBezTo>
                  <a:cubicBezTo>
                    <a:pt x="5312" y="2197"/>
                    <a:pt x="6781" y="1000"/>
                    <a:pt x="7732" y="43"/>
                  </a:cubicBezTo>
                  <a:lnTo>
                    <a:pt x="7697" y="8"/>
                  </a:lnTo>
                  <a:close/>
                  <a:moveTo>
                    <a:pt x="44631" y="2202"/>
                  </a:moveTo>
                  <a:lnTo>
                    <a:pt x="44621" y="2251"/>
                  </a:lnTo>
                  <a:cubicBezTo>
                    <a:pt x="44652" y="2257"/>
                    <a:pt x="47650" y="2886"/>
                    <a:pt x="48292" y="5971"/>
                  </a:cubicBezTo>
                  <a:lnTo>
                    <a:pt x="48340" y="5961"/>
                  </a:lnTo>
                  <a:cubicBezTo>
                    <a:pt x="47692" y="2843"/>
                    <a:pt x="44662" y="2207"/>
                    <a:pt x="44631" y="2202"/>
                  </a:cubicBezTo>
                  <a:close/>
                  <a:moveTo>
                    <a:pt x="16340" y="8403"/>
                  </a:moveTo>
                  <a:lnTo>
                    <a:pt x="16340" y="8452"/>
                  </a:lnTo>
                  <a:lnTo>
                    <a:pt x="36383" y="8452"/>
                  </a:lnTo>
                  <a:lnTo>
                    <a:pt x="36383" y="8403"/>
                  </a:lnTo>
                  <a:close/>
                  <a:moveTo>
                    <a:pt x="9943" y="2127"/>
                  </a:moveTo>
                  <a:cubicBezTo>
                    <a:pt x="7160" y="2465"/>
                    <a:pt x="5967" y="4162"/>
                    <a:pt x="5456" y="5525"/>
                  </a:cubicBezTo>
                  <a:cubicBezTo>
                    <a:pt x="4946" y="6889"/>
                    <a:pt x="4998" y="8199"/>
                    <a:pt x="5011" y="8403"/>
                  </a:cubicBezTo>
                  <a:lnTo>
                    <a:pt x="0" y="8403"/>
                  </a:lnTo>
                  <a:lnTo>
                    <a:pt x="0" y="8453"/>
                  </a:lnTo>
                  <a:lnTo>
                    <a:pt x="5065" y="8453"/>
                  </a:lnTo>
                  <a:lnTo>
                    <a:pt x="5065" y="8452"/>
                  </a:lnTo>
                  <a:lnTo>
                    <a:pt x="5062" y="8425"/>
                  </a:lnTo>
                  <a:cubicBezTo>
                    <a:pt x="5062" y="8411"/>
                    <a:pt x="4956" y="7006"/>
                    <a:pt x="5504" y="5542"/>
                  </a:cubicBezTo>
                  <a:cubicBezTo>
                    <a:pt x="6009" y="4192"/>
                    <a:pt x="7191" y="2511"/>
                    <a:pt x="9948" y="2176"/>
                  </a:cubicBezTo>
                  <a:lnTo>
                    <a:pt x="9943" y="2127"/>
                  </a:lnTo>
                  <a:close/>
                  <a:moveTo>
                    <a:pt x="49162" y="4189"/>
                  </a:moveTo>
                  <a:lnTo>
                    <a:pt x="49126" y="4224"/>
                  </a:lnTo>
                  <a:cubicBezTo>
                    <a:pt x="49133" y="4230"/>
                    <a:pt x="49746" y="4859"/>
                    <a:pt x="49746" y="5516"/>
                  </a:cubicBezTo>
                  <a:lnTo>
                    <a:pt x="49746" y="7894"/>
                  </a:lnTo>
                  <a:cubicBezTo>
                    <a:pt x="49746" y="8267"/>
                    <a:pt x="49600" y="8617"/>
                    <a:pt x="49336" y="8880"/>
                  </a:cubicBezTo>
                  <a:cubicBezTo>
                    <a:pt x="49082" y="9135"/>
                    <a:pt x="48745" y="9273"/>
                    <a:pt x="48391" y="9273"/>
                  </a:cubicBezTo>
                  <a:cubicBezTo>
                    <a:pt x="48384" y="9274"/>
                    <a:pt x="48376" y="9274"/>
                    <a:pt x="48369" y="9274"/>
                  </a:cubicBezTo>
                  <a:cubicBezTo>
                    <a:pt x="48352" y="9274"/>
                    <a:pt x="48334" y="9273"/>
                    <a:pt x="48317" y="9272"/>
                  </a:cubicBezTo>
                  <a:lnTo>
                    <a:pt x="48314" y="9323"/>
                  </a:lnTo>
                  <a:cubicBezTo>
                    <a:pt x="48341" y="9324"/>
                    <a:pt x="48365" y="9324"/>
                    <a:pt x="48391" y="9324"/>
                  </a:cubicBezTo>
                  <a:cubicBezTo>
                    <a:pt x="48759" y="9324"/>
                    <a:pt x="49107" y="9179"/>
                    <a:pt x="49373" y="8916"/>
                  </a:cubicBezTo>
                  <a:cubicBezTo>
                    <a:pt x="49646" y="8643"/>
                    <a:pt x="49797" y="8280"/>
                    <a:pt x="49797" y="7894"/>
                  </a:cubicBezTo>
                  <a:lnTo>
                    <a:pt x="49797" y="5516"/>
                  </a:lnTo>
                  <a:cubicBezTo>
                    <a:pt x="49797" y="4838"/>
                    <a:pt x="49188" y="4214"/>
                    <a:pt x="49162" y="4189"/>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6"/>
            <p:cNvSpPr/>
            <p:nvPr/>
          </p:nvSpPr>
          <p:spPr>
            <a:xfrm>
              <a:off x="3784300" y="4522588"/>
              <a:ext cx="1198175" cy="383075"/>
            </a:xfrm>
            <a:custGeom>
              <a:avLst/>
              <a:gdLst/>
              <a:ahLst/>
              <a:cxnLst/>
              <a:rect l="l" t="t" r="r" b="b"/>
              <a:pathLst>
                <a:path w="47927" h="15323" extrusionOk="0">
                  <a:moveTo>
                    <a:pt x="12362" y="0"/>
                  </a:moveTo>
                  <a:lnTo>
                    <a:pt x="12362" y="0"/>
                  </a:lnTo>
                  <a:cubicBezTo>
                    <a:pt x="8149" y="112"/>
                    <a:pt x="3445" y="2543"/>
                    <a:pt x="3445" y="2543"/>
                  </a:cubicBezTo>
                  <a:cubicBezTo>
                    <a:pt x="9540" y="2402"/>
                    <a:pt x="12362" y="0"/>
                    <a:pt x="12362" y="0"/>
                  </a:cubicBezTo>
                  <a:close/>
                  <a:moveTo>
                    <a:pt x="291" y="6009"/>
                  </a:moveTo>
                  <a:cubicBezTo>
                    <a:pt x="192" y="6009"/>
                    <a:pt x="105" y="6072"/>
                    <a:pt x="74" y="6166"/>
                  </a:cubicBezTo>
                  <a:cubicBezTo>
                    <a:pt x="31" y="6297"/>
                    <a:pt x="0" y="6444"/>
                    <a:pt x="0" y="6444"/>
                  </a:cubicBezTo>
                  <a:lnTo>
                    <a:pt x="0" y="10863"/>
                  </a:lnTo>
                  <a:lnTo>
                    <a:pt x="2024" y="10863"/>
                  </a:lnTo>
                  <a:cubicBezTo>
                    <a:pt x="2287" y="10863"/>
                    <a:pt x="2500" y="10649"/>
                    <a:pt x="2500" y="10386"/>
                  </a:cubicBezTo>
                  <a:lnTo>
                    <a:pt x="2500" y="6485"/>
                  </a:lnTo>
                  <a:cubicBezTo>
                    <a:pt x="2500" y="6222"/>
                    <a:pt x="2287" y="6009"/>
                    <a:pt x="2024" y="6009"/>
                  </a:cubicBezTo>
                  <a:close/>
                  <a:moveTo>
                    <a:pt x="10263" y="5879"/>
                  </a:moveTo>
                  <a:cubicBezTo>
                    <a:pt x="7695" y="5879"/>
                    <a:pt x="5612" y="7961"/>
                    <a:pt x="5612" y="10530"/>
                  </a:cubicBezTo>
                  <a:cubicBezTo>
                    <a:pt x="5612" y="13099"/>
                    <a:pt x="7694" y="15182"/>
                    <a:pt x="10263" y="15182"/>
                  </a:cubicBezTo>
                  <a:cubicBezTo>
                    <a:pt x="12833" y="15182"/>
                    <a:pt x="14915" y="13099"/>
                    <a:pt x="14915" y="10530"/>
                  </a:cubicBezTo>
                  <a:cubicBezTo>
                    <a:pt x="14915" y="7961"/>
                    <a:pt x="12833" y="5879"/>
                    <a:pt x="10263" y="5879"/>
                  </a:cubicBezTo>
                  <a:close/>
                  <a:moveTo>
                    <a:pt x="43275" y="6019"/>
                  </a:moveTo>
                  <a:cubicBezTo>
                    <a:pt x="40707" y="6019"/>
                    <a:pt x="38623" y="8101"/>
                    <a:pt x="38623" y="10670"/>
                  </a:cubicBezTo>
                  <a:cubicBezTo>
                    <a:pt x="38623" y="13239"/>
                    <a:pt x="40707" y="15322"/>
                    <a:pt x="43275" y="15322"/>
                  </a:cubicBezTo>
                  <a:cubicBezTo>
                    <a:pt x="45845" y="15322"/>
                    <a:pt x="47927" y="13239"/>
                    <a:pt x="47927" y="10670"/>
                  </a:cubicBezTo>
                  <a:cubicBezTo>
                    <a:pt x="47927" y="8101"/>
                    <a:pt x="45845" y="6019"/>
                    <a:pt x="43275" y="6019"/>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6"/>
            <p:cNvSpPr/>
            <p:nvPr/>
          </p:nvSpPr>
          <p:spPr>
            <a:xfrm>
              <a:off x="3784300" y="4569313"/>
              <a:ext cx="1169825" cy="307975"/>
            </a:xfrm>
            <a:custGeom>
              <a:avLst/>
              <a:gdLst/>
              <a:ahLst/>
              <a:cxnLst/>
              <a:rect l="l" t="t" r="r" b="b"/>
              <a:pathLst>
                <a:path w="46793" h="12319" extrusionOk="0">
                  <a:moveTo>
                    <a:pt x="27085" y="506"/>
                  </a:moveTo>
                  <a:cubicBezTo>
                    <a:pt x="26846" y="506"/>
                    <a:pt x="26650" y="702"/>
                    <a:pt x="26650" y="941"/>
                  </a:cubicBezTo>
                  <a:cubicBezTo>
                    <a:pt x="26650" y="1180"/>
                    <a:pt x="26846" y="1376"/>
                    <a:pt x="27085" y="1376"/>
                  </a:cubicBezTo>
                  <a:lnTo>
                    <a:pt x="28935" y="1376"/>
                  </a:lnTo>
                  <a:cubicBezTo>
                    <a:pt x="29174" y="1376"/>
                    <a:pt x="29371" y="1180"/>
                    <a:pt x="29371" y="941"/>
                  </a:cubicBezTo>
                  <a:cubicBezTo>
                    <a:pt x="29371" y="702"/>
                    <a:pt x="29174" y="506"/>
                    <a:pt x="28935" y="506"/>
                  </a:cubicBezTo>
                  <a:close/>
                  <a:moveTo>
                    <a:pt x="40116" y="506"/>
                  </a:moveTo>
                  <a:cubicBezTo>
                    <a:pt x="39877" y="506"/>
                    <a:pt x="39680" y="702"/>
                    <a:pt x="39680" y="941"/>
                  </a:cubicBezTo>
                  <a:cubicBezTo>
                    <a:pt x="39680" y="1180"/>
                    <a:pt x="39877" y="1376"/>
                    <a:pt x="40116" y="1376"/>
                  </a:cubicBezTo>
                  <a:lnTo>
                    <a:pt x="41965" y="1376"/>
                  </a:lnTo>
                  <a:cubicBezTo>
                    <a:pt x="42205" y="1376"/>
                    <a:pt x="42400" y="1180"/>
                    <a:pt x="42400" y="941"/>
                  </a:cubicBezTo>
                  <a:cubicBezTo>
                    <a:pt x="42400" y="702"/>
                    <a:pt x="42205" y="506"/>
                    <a:pt x="41965" y="506"/>
                  </a:cubicBezTo>
                  <a:close/>
                  <a:moveTo>
                    <a:pt x="6738" y="1"/>
                  </a:moveTo>
                  <a:cubicBezTo>
                    <a:pt x="6174" y="1"/>
                    <a:pt x="5485" y="98"/>
                    <a:pt x="4954" y="191"/>
                  </a:cubicBezTo>
                  <a:cubicBezTo>
                    <a:pt x="4184" y="326"/>
                    <a:pt x="3477" y="721"/>
                    <a:pt x="2984" y="1328"/>
                  </a:cubicBezTo>
                  <a:cubicBezTo>
                    <a:pt x="2669" y="1717"/>
                    <a:pt x="2433" y="2193"/>
                    <a:pt x="2519" y="2702"/>
                  </a:cubicBezTo>
                  <a:cubicBezTo>
                    <a:pt x="2561" y="2947"/>
                    <a:pt x="2779" y="3051"/>
                    <a:pt x="3104" y="3051"/>
                  </a:cubicBezTo>
                  <a:cubicBezTo>
                    <a:pt x="4466" y="3051"/>
                    <a:pt x="7705" y="1243"/>
                    <a:pt x="7773" y="459"/>
                  </a:cubicBezTo>
                  <a:cubicBezTo>
                    <a:pt x="7803" y="112"/>
                    <a:pt x="7342" y="1"/>
                    <a:pt x="6738" y="1"/>
                  </a:cubicBezTo>
                  <a:close/>
                  <a:moveTo>
                    <a:pt x="10368" y="5487"/>
                  </a:moveTo>
                  <a:cubicBezTo>
                    <a:pt x="10461" y="5487"/>
                    <a:pt x="10530" y="5866"/>
                    <a:pt x="10509" y="6263"/>
                  </a:cubicBezTo>
                  <a:lnTo>
                    <a:pt x="10487" y="6670"/>
                  </a:lnTo>
                  <a:cubicBezTo>
                    <a:pt x="10406" y="6660"/>
                    <a:pt x="10323" y="6654"/>
                    <a:pt x="10239" y="6654"/>
                  </a:cubicBezTo>
                  <a:cubicBezTo>
                    <a:pt x="10171" y="6654"/>
                    <a:pt x="10106" y="6659"/>
                    <a:pt x="10041" y="6664"/>
                  </a:cubicBezTo>
                  <a:lnTo>
                    <a:pt x="10019" y="6271"/>
                  </a:lnTo>
                  <a:cubicBezTo>
                    <a:pt x="9995" y="5873"/>
                    <a:pt x="10064" y="5487"/>
                    <a:pt x="10159" y="5487"/>
                  </a:cubicBezTo>
                  <a:close/>
                  <a:moveTo>
                    <a:pt x="43379" y="5625"/>
                  </a:moveTo>
                  <a:cubicBezTo>
                    <a:pt x="43473" y="5625"/>
                    <a:pt x="43542" y="6006"/>
                    <a:pt x="43521" y="6401"/>
                  </a:cubicBezTo>
                  <a:lnTo>
                    <a:pt x="43498" y="6810"/>
                  </a:lnTo>
                  <a:cubicBezTo>
                    <a:pt x="43418" y="6800"/>
                    <a:pt x="43334" y="6794"/>
                    <a:pt x="43251" y="6794"/>
                  </a:cubicBezTo>
                  <a:cubicBezTo>
                    <a:pt x="43184" y="6794"/>
                    <a:pt x="43118" y="6798"/>
                    <a:pt x="43053" y="6804"/>
                  </a:cubicBezTo>
                  <a:lnTo>
                    <a:pt x="43030" y="6411"/>
                  </a:lnTo>
                  <a:cubicBezTo>
                    <a:pt x="43006" y="6013"/>
                    <a:pt x="43076" y="5625"/>
                    <a:pt x="43170" y="5625"/>
                  </a:cubicBezTo>
                  <a:close/>
                  <a:moveTo>
                    <a:pt x="11176" y="5620"/>
                  </a:moveTo>
                  <a:cubicBezTo>
                    <a:pt x="11180" y="5620"/>
                    <a:pt x="11184" y="5621"/>
                    <a:pt x="11188" y="5622"/>
                  </a:cubicBezTo>
                  <a:lnTo>
                    <a:pt x="11386" y="5689"/>
                  </a:lnTo>
                  <a:cubicBezTo>
                    <a:pt x="11473" y="5720"/>
                    <a:pt x="11417" y="6102"/>
                    <a:pt x="11268" y="6469"/>
                  </a:cubicBezTo>
                  <a:lnTo>
                    <a:pt x="11114" y="6855"/>
                  </a:lnTo>
                  <a:cubicBezTo>
                    <a:pt x="10981" y="6791"/>
                    <a:pt x="10841" y="6741"/>
                    <a:pt x="10694" y="6707"/>
                  </a:cubicBezTo>
                  <a:lnTo>
                    <a:pt x="10800" y="6319"/>
                  </a:lnTo>
                  <a:cubicBezTo>
                    <a:pt x="10903" y="5951"/>
                    <a:pt x="11081" y="5620"/>
                    <a:pt x="11176" y="5620"/>
                  </a:cubicBezTo>
                  <a:close/>
                  <a:moveTo>
                    <a:pt x="9204" y="5669"/>
                  </a:moveTo>
                  <a:cubicBezTo>
                    <a:pt x="9297" y="5669"/>
                    <a:pt x="9488" y="5983"/>
                    <a:pt x="9607" y="6340"/>
                  </a:cubicBezTo>
                  <a:lnTo>
                    <a:pt x="9735" y="6719"/>
                  </a:lnTo>
                  <a:cubicBezTo>
                    <a:pt x="9588" y="6757"/>
                    <a:pt x="9448" y="6811"/>
                    <a:pt x="9316" y="6879"/>
                  </a:cubicBezTo>
                  <a:lnTo>
                    <a:pt x="9155" y="6530"/>
                  </a:lnTo>
                  <a:cubicBezTo>
                    <a:pt x="8987" y="6168"/>
                    <a:pt x="8908" y="5784"/>
                    <a:pt x="8995" y="5748"/>
                  </a:cubicBezTo>
                  <a:lnTo>
                    <a:pt x="9190" y="5672"/>
                  </a:lnTo>
                  <a:cubicBezTo>
                    <a:pt x="9195" y="5670"/>
                    <a:pt x="9199" y="5669"/>
                    <a:pt x="9204" y="5669"/>
                  </a:cubicBezTo>
                  <a:close/>
                  <a:moveTo>
                    <a:pt x="44188" y="5759"/>
                  </a:moveTo>
                  <a:cubicBezTo>
                    <a:pt x="44192" y="5759"/>
                    <a:pt x="44196" y="5760"/>
                    <a:pt x="44199" y="5761"/>
                  </a:cubicBezTo>
                  <a:lnTo>
                    <a:pt x="44397" y="5829"/>
                  </a:lnTo>
                  <a:cubicBezTo>
                    <a:pt x="44485" y="5859"/>
                    <a:pt x="44428" y="6240"/>
                    <a:pt x="44280" y="6609"/>
                  </a:cubicBezTo>
                  <a:lnTo>
                    <a:pt x="44126" y="6995"/>
                  </a:lnTo>
                  <a:cubicBezTo>
                    <a:pt x="43993" y="6930"/>
                    <a:pt x="43853" y="6880"/>
                    <a:pt x="43706" y="6847"/>
                  </a:cubicBezTo>
                  <a:lnTo>
                    <a:pt x="43813" y="6459"/>
                  </a:lnTo>
                  <a:cubicBezTo>
                    <a:pt x="43915" y="6090"/>
                    <a:pt x="44094" y="5759"/>
                    <a:pt x="44188" y="5759"/>
                  </a:cubicBezTo>
                  <a:close/>
                  <a:moveTo>
                    <a:pt x="42215" y="5808"/>
                  </a:moveTo>
                  <a:cubicBezTo>
                    <a:pt x="42309" y="5808"/>
                    <a:pt x="42499" y="6122"/>
                    <a:pt x="42619" y="6480"/>
                  </a:cubicBezTo>
                  <a:lnTo>
                    <a:pt x="42746" y="6858"/>
                  </a:lnTo>
                  <a:cubicBezTo>
                    <a:pt x="42600" y="6896"/>
                    <a:pt x="42460" y="6951"/>
                    <a:pt x="42329" y="7018"/>
                  </a:cubicBezTo>
                  <a:lnTo>
                    <a:pt x="42329" y="7018"/>
                  </a:lnTo>
                  <a:lnTo>
                    <a:pt x="42167" y="6670"/>
                  </a:lnTo>
                  <a:cubicBezTo>
                    <a:pt x="41998" y="6308"/>
                    <a:pt x="41919" y="5922"/>
                    <a:pt x="42008" y="5888"/>
                  </a:cubicBezTo>
                  <a:lnTo>
                    <a:pt x="42202" y="5810"/>
                  </a:lnTo>
                  <a:cubicBezTo>
                    <a:pt x="42206" y="5809"/>
                    <a:pt x="42211" y="5808"/>
                    <a:pt x="42215" y="5808"/>
                  </a:cubicBezTo>
                  <a:close/>
                  <a:moveTo>
                    <a:pt x="12091" y="6074"/>
                  </a:moveTo>
                  <a:cubicBezTo>
                    <a:pt x="12102" y="6074"/>
                    <a:pt x="12111" y="6076"/>
                    <a:pt x="12118" y="6082"/>
                  </a:cubicBezTo>
                  <a:lnTo>
                    <a:pt x="12283" y="6209"/>
                  </a:lnTo>
                  <a:cubicBezTo>
                    <a:pt x="12357" y="6267"/>
                    <a:pt x="12180" y="6609"/>
                    <a:pt x="11921" y="6910"/>
                  </a:cubicBezTo>
                  <a:lnTo>
                    <a:pt x="11646" y="7231"/>
                  </a:lnTo>
                  <a:cubicBezTo>
                    <a:pt x="11541" y="7126"/>
                    <a:pt x="11424" y="7035"/>
                    <a:pt x="11297" y="6957"/>
                  </a:cubicBezTo>
                  <a:lnTo>
                    <a:pt x="11527" y="6619"/>
                  </a:lnTo>
                  <a:cubicBezTo>
                    <a:pt x="11731" y="6319"/>
                    <a:pt x="11989" y="6074"/>
                    <a:pt x="12091" y="6074"/>
                  </a:cubicBezTo>
                  <a:close/>
                  <a:moveTo>
                    <a:pt x="8313" y="6167"/>
                  </a:moveTo>
                  <a:cubicBezTo>
                    <a:pt x="8417" y="6167"/>
                    <a:pt x="8680" y="6393"/>
                    <a:pt x="8895" y="6675"/>
                  </a:cubicBezTo>
                  <a:lnTo>
                    <a:pt x="9132" y="6988"/>
                  </a:lnTo>
                  <a:cubicBezTo>
                    <a:pt x="9007" y="7070"/>
                    <a:pt x="8892" y="7167"/>
                    <a:pt x="8789" y="7275"/>
                  </a:cubicBezTo>
                  <a:lnTo>
                    <a:pt x="8528" y="7001"/>
                  </a:lnTo>
                  <a:cubicBezTo>
                    <a:pt x="8250" y="6712"/>
                    <a:pt x="8053" y="6373"/>
                    <a:pt x="8125" y="6312"/>
                  </a:cubicBezTo>
                  <a:lnTo>
                    <a:pt x="8284" y="6177"/>
                  </a:lnTo>
                  <a:cubicBezTo>
                    <a:pt x="8292" y="6170"/>
                    <a:pt x="8302" y="6167"/>
                    <a:pt x="8313" y="6167"/>
                  </a:cubicBezTo>
                  <a:close/>
                  <a:moveTo>
                    <a:pt x="45103" y="6214"/>
                  </a:moveTo>
                  <a:cubicBezTo>
                    <a:pt x="45113" y="6214"/>
                    <a:pt x="45122" y="6216"/>
                    <a:pt x="45129" y="6222"/>
                  </a:cubicBezTo>
                  <a:lnTo>
                    <a:pt x="45295" y="6349"/>
                  </a:lnTo>
                  <a:cubicBezTo>
                    <a:pt x="45368" y="6406"/>
                    <a:pt x="45192" y="6749"/>
                    <a:pt x="44933" y="7050"/>
                  </a:cubicBezTo>
                  <a:lnTo>
                    <a:pt x="44657" y="7371"/>
                  </a:lnTo>
                  <a:cubicBezTo>
                    <a:pt x="44553" y="7266"/>
                    <a:pt x="44435" y="7174"/>
                    <a:pt x="44308" y="7095"/>
                  </a:cubicBezTo>
                  <a:lnTo>
                    <a:pt x="44538" y="6757"/>
                  </a:lnTo>
                  <a:cubicBezTo>
                    <a:pt x="44742" y="6459"/>
                    <a:pt x="45001" y="6214"/>
                    <a:pt x="45103" y="6214"/>
                  </a:cubicBezTo>
                  <a:close/>
                  <a:moveTo>
                    <a:pt x="41325" y="6307"/>
                  </a:moveTo>
                  <a:cubicBezTo>
                    <a:pt x="41428" y="6307"/>
                    <a:pt x="41691" y="6533"/>
                    <a:pt x="41907" y="6815"/>
                  </a:cubicBezTo>
                  <a:lnTo>
                    <a:pt x="42144" y="7128"/>
                  </a:lnTo>
                  <a:cubicBezTo>
                    <a:pt x="42020" y="7210"/>
                    <a:pt x="41904" y="7306"/>
                    <a:pt x="41801" y="7415"/>
                  </a:cubicBezTo>
                  <a:lnTo>
                    <a:pt x="41539" y="7141"/>
                  </a:lnTo>
                  <a:cubicBezTo>
                    <a:pt x="41262" y="6852"/>
                    <a:pt x="41064" y="6513"/>
                    <a:pt x="41136" y="6452"/>
                  </a:cubicBezTo>
                  <a:lnTo>
                    <a:pt x="41296" y="6316"/>
                  </a:lnTo>
                  <a:cubicBezTo>
                    <a:pt x="41303" y="6310"/>
                    <a:pt x="41313" y="6307"/>
                    <a:pt x="41325" y="6307"/>
                  </a:cubicBezTo>
                  <a:close/>
                  <a:moveTo>
                    <a:pt x="12795" y="6796"/>
                  </a:moveTo>
                  <a:cubicBezTo>
                    <a:pt x="12822" y="6796"/>
                    <a:pt x="12841" y="6803"/>
                    <a:pt x="12850" y="6817"/>
                  </a:cubicBezTo>
                  <a:lnTo>
                    <a:pt x="12966" y="6991"/>
                  </a:lnTo>
                  <a:cubicBezTo>
                    <a:pt x="13017" y="7068"/>
                    <a:pt x="12740" y="7337"/>
                    <a:pt x="12398" y="7538"/>
                  </a:cubicBezTo>
                  <a:lnTo>
                    <a:pt x="12030" y="7755"/>
                  </a:lnTo>
                  <a:cubicBezTo>
                    <a:pt x="11962" y="7621"/>
                    <a:pt x="11880" y="7497"/>
                    <a:pt x="11786" y="7384"/>
                  </a:cubicBezTo>
                  <a:lnTo>
                    <a:pt x="11787" y="7384"/>
                  </a:lnTo>
                  <a:lnTo>
                    <a:pt x="12118" y="7135"/>
                  </a:lnTo>
                  <a:cubicBezTo>
                    <a:pt x="12380" y="6937"/>
                    <a:pt x="12671" y="6796"/>
                    <a:pt x="12795" y="6796"/>
                  </a:cubicBezTo>
                  <a:close/>
                  <a:moveTo>
                    <a:pt x="7652" y="6923"/>
                  </a:moveTo>
                  <a:cubicBezTo>
                    <a:pt x="7779" y="6923"/>
                    <a:pt x="8064" y="7046"/>
                    <a:pt x="8327" y="7222"/>
                  </a:cubicBezTo>
                  <a:lnTo>
                    <a:pt x="8649" y="7437"/>
                  </a:lnTo>
                  <a:cubicBezTo>
                    <a:pt x="8557" y="7556"/>
                    <a:pt x="8479" y="7685"/>
                    <a:pt x="8416" y="7822"/>
                  </a:cubicBezTo>
                  <a:lnTo>
                    <a:pt x="8085" y="7649"/>
                  </a:lnTo>
                  <a:cubicBezTo>
                    <a:pt x="7730" y="7466"/>
                    <a:pt x="7433" y="7208"/>
                    <a:pt x="7482" y="7126"/>
                  </a:cubicBezTo>
                  <a:lnTo>
                    <a:pt x="7589" y="6947"/>
                  </a:lnTo>
                  <a:cubicBezTo>
                    <a:pt x="7598" y="6931"/>
                    <a:pt x="7620" y="6923"/>
                    <a:pt x="7652" y="6923"/>
                  </a:cubicBezTo>
                  <a:close/>
                  <a:moveTo>
                    <a:pt x="45806" y="6936"/>
                  </a:moveTo>
                  <a:cubicBezTo>
                    <a:pt x="45833" y="6936"/>
                    <a:pt x="45852" y="6943"/>
                    <a:pt x="45862" y="6957"/>
                  </a:cubicBezTo>
                  <a:lnTo>
                    <a:pt x="45977" y="7131"/>
                  </a:lnTo>
                  <a:cubicBezTo>
                    <a:pt x="46028" y="7208"/>
                    <a:pt x="45751" y="7476"/>
                    <a:pt x="45409" y="7678"/>
                  </a:cubicBezTo>
                  <a:lnTo>
                    <a:pt x="45042" y="7894"/>
                  </a:lnTo>
                  <a:cubicBezTo>
                    <a:pt x="44974" y="7761"/>
                    <a:pt x="44892" y="7637"/>
                    <a:pt x="44797" y="7524"/>
                  </a:cubicBezTo>
                  <a:lnTo>
                    <a:pt x="44799" y="7524"/>
                  </a:lnTo>
                  <a:lnTo>
                    <a:pt x="45129" y="7275"/>
                  </a:lnTo>
                  <a:cubicBezTo>
                    <a:pt x="45392" y="7077"/>
                    <a:pt x="45682" y="6936"/>
                    <a:pt x="45806" y="6936"/>
                  </a:cubicBezTo>
                  <a:close/>
                  <a:moveTo>
                    <a:pt x="40664" y="7063"/>
                  </a:moveTo>
                  <a:cubicBezTo>
                    <a:pt x="40792" y="7063"/>
                    <a:pt x="41076" y="7185"/>
                    <a:pt x="41340" y="7362"/>
                  </a:cubicBezTo>
                  <a:lnTo>
                    <a:pt x="41661" y="7577"/>
                  </a:lnTo>
                  <a:cubicBezTo>
                    <a:pt x="41569" y="7696"/>
                    <a:pt x="41491" y="7824"/>
                    <a:pt x="41428" y="7961"/>
                  </a:cubicBezTo>
                  <a:lnTo>
                    <a:pt x="41428" y="7961"/>
                  </a:lnTo>
                  <a:lnTo>
                    <a:pt x="41097" y="7789"/>
                  </a:lnTo>
                  <a:cubicBezTo>
                    <a:pt x="40742" y="7604"/>
                    <a:pt x="40445" y="7347"/>
                    <a:pt x="40493" y="7266"/>
                  </a:cubicBezTo>
                  <a:lnTo>
                    <a:pt x="40601" y="7087"/>
                  </a:lnTo>
                  <a:cubicBezTo>
                    <a:pt x="40610" y="7071"/>
                    <a:pt x="40632" y="7063"/>
                    <a:pt x="40664" y="7063"/>
                  </a:cubicBezTo>
                  <a:close/>
                  <a:moveTo>
                    <a:pt x="10239" y="7611"/>
                  </a:moveTo>
                  <a:cubicBezTo>
                    <a:pt x="10364" y="7611"/>
                    <a:pt x="10465" y="7713"/>
                    <a:pt x="10465" y="7837"/>
                  </a:cubicBezTo>
                  <a:cubicBezTo>
                    <a:pt x="10465" y="7963"/>
                    <a:pt x="10365" y="8065"/>
                    <a:pt x="10239" y="8065"/>
                  </a:cubicBezTo>
                  <a:cubicBezTo>
                    <a:pt x="10113" y="8065"/>
                    <a:pt x="10013" y="7963"/>
                    <a:pt x="10013" y="7837"/>
                  </a:cubicBezTo>
                  <a:cubicBezTo>
                    <a:pt x="10013" y="7713"/>
                    <a:pt x="10113" y="7611"/>
                    <a:pt x="10239" y="7611"/>
                  </a:cubicBezTo>
                  <a:close/>
                  <a:moveTo>
                    <a:pt x="43251" y="7751"/>
                  </a:moveTo>
                  <a:cubicBezTo>
                    <a:pt x="43375" y="7751"/>
                    <a:pt x="43477" y="7853"/>
                    <a:pt x="43477" y="7977"/>
                  </a:cubicBezTo>
                  <a:cubicBezTo>
                    <a:pt x="43477" y="8103"/>
                    <a:pt x="43377" y="8205"/>
                    <a:pt x="43251" y="8205"/>
                  </a:cubicBezTo>
                  <a:cubicBezTo>
                    <a:pt x="43125" y="8205"/>
                    <a:pt x="43025" y="8103"/>
                    <a:pt x="43025" y="7977"/>
                  </a:cubicBezTo>
                  <a:cubicBezTo>
                    <a:pt x="43025" y="7853"/>
                    <a:pt x="43126" y="7751"/>
                    <a:pt x="43251" y="7751"/>
                  </a:cubicBezTo>
                  <a:close/>
                  <a:moveTo>
                    <a:pt x="1238" y="5313"/>
                  </a:moveTo>
                  <a:cubicBezTo>
                    <a:pt x="1385" y="5313"/>
                    <a:pt x="1505" y="5446"/>
                    <a:pt x="1505" y="5608"/>
                  </a:cubicBezTo>
                  <a:lnTo>
                    <a:pt x="1505" y="8032"/>
                  </a:lnTo>
                  <a:cubicBezTo>
                    <a:pt x="1505" y="8196"/>
                    <a:pt x="1385" y="8328"/>
                    <a:pt x="1238" y="8328"/>
                  </a:cubicBezTo>
                  <a:lnTo>
                    <a:pt x="100" y="8328"/>
                  </a:lnTo>
                  <a:lnTo>
                    <a:pt x="100" y="5583"/>
                  </a:lnTo>
                  <a:cubicBezTo>
                    <a:pt x="100" y="5583"/>
                    <a:pt x="119" y="5492"/>
                    <a:pt x="143" y="5410"/>
                  </a:cubicBezTo>
                  <a:cubicBezTo>
                    <a:pt x="160" y="5352"/>
                    <a:pt x="209" y="5313"/>
                    <a:pt x="264" y="5313"/>
                  </a:cubicBezTo>
                  <a:close/>
                  <a:moveTo>
                    <a:pt x="13133" y="7696"/>
                  </a:moveTo>
                  <a:cubicBezTo>
                    <a:pt x="13232" y="7696"/>
                    <a:pt x="13297" y="7713"/>
                    <a:pt x="13306" y="7748"/>
                  </a:cubicBezTo>
                  <a:lnTo>
                    <a:pt x="13359" y="7950"/>
                  </a:lnTo>
                  <a:cubicBezTo>
                    <a:pt x="13383" y="8041"/>
                    <a:pt x="13034" y="8205"/>
                    <a:pt x="12645" y="8285"/>
                  </a:cubicBezTo>
                  <a:lnTo>
                    <a:pt x="12225" y="8373"/>
                  </a:lnTo>
                  <a:cubicBezTo>
                    <a:pt x="12203" y="8223"/>
                    <a:pt x="12166" y="8080"/>
                    <a:pt x="12113" y="7943"/>
                  </a:cubicBezTo>
                  <a:lnTo>
                    <a:pt x="12511" y="7813"/>
                  </a:lnTo>
                  <a:cubicBezTo>
                    <a:pt x="12743" y="7737"/>
                    <a:pt x="12979" y="7696"/>
                    <a:pt x="13133" y="7696"/>
                  </a:cubicBezTo>
                  <a:close/>
                  <a:moveTo>
                    <a:pt x="7398" y="7838"/>
                  </a:moveTo>
                  <a:cubicBezTo>
                    <a:pt x="7549" y="7838"/>
                    <a:pt x="7759" y="7867"/>
                    <a:pt x="7968" y="7924"/>
                  </a:cubicBezTo>
                  <a:lnTo>
                    <a:pt x="8337" y="8023"/>
                  </a:lnTo>
                  <a:cubicBezTo>
                    <a:pt x="8290" y="8162"/>
                    <a:pt x="8258" y="8309"/>
                    <a:pt x="8242" y="8461"/>
                  </a:cubicBezTo>
                  <a:lnTo>
                    <a:pt x="7874" y="8406"/>
                  </a:lnTo>
                  <a:cubicBezTo>
                    <a:pt x="7480" y="8345"/>
                    <a:pt x="7117" y="8196"/>
                    <a:pt x="7135" y="8104"/>
                  </a:cubicBezTo>
                  <a:lnTo>
                    <a:pt x="7179" y="7900"/>
                  </a:lnTo>
                  <a:cubicBezTo>
                    <a:pt x="7188" y="7858"/>
                    <a:pt x="7273" y="7838"/>
                    <a:pt x="7398" y="7838"/>
                  </a:cubicBezTo>
                  <a:close/>
                  <a:moveTo>
                    <a:pt x="46145" y="7836"/>
                  </a:moveTo>
                  <a:cubicBezTo>
                    <a:pt x="46243" y="7836"/>
                    <a:pt x="46309" y="7853"/>
                    <a:pt x="46318" y="7888"/>
                  </a:cubicBezTo>
                  <a:lnTo>
                    <a:pt x="46372" y="8090"/>
                  </a:lnTo>
                  <a:cubicBezTo>
                    <a:pt x="46396" y="8181"/>
                    <a:pt x="46045" y="8345"/>
                    <a:pt x="45658" y="8425"/>
                  </a:cubicBezTo>
                  <a:lnTo>
                    <a:pt x="45237" y="8513"/>
                  </a:lnTo>
                  <a:cubicBezTo>
                    <a:pt x="45216" y="8363"/>
                    <a:pt x="45177" y="8219"/>
                    <a:pt x="45125" y="8083"/>
                  </a:cubicBezTo>
                  <a:lnTo>
                    <a:pt x="45522" y="7953"/>
                  </a:lnTo>
                  <a:cubicBezTo>
                    <a:pt x="45754" y="7877"/>
                    <a:pt x="45991" y="7836"/>
                    <a:pt x="46145" y="7836"/>
                  </a:cubicBezTo>
                  <a:close/>
                  <a:moveTo>
                    <a:pt x="40412" y="7977"/>
                  </a:moveTo>
                  <a:cubicBezTo>
                    <a:pt x="40562" y="7977"/>
                    <a:pt x="40771" y="8006"/>
                    <a:pt x="40979" y="8062"/>
                  </a:cubicBezTo>
                  <a:lnTo>
                    <a:pt x="41348" y="8162"/>
                  </a:lnTo>
                  <a:cubicBezTo>
                    <a:pt x="41302" y="8302"/>
                    <a:pt x="41269" y="8449"/>
                    <a:pt x="41254" y="8601"/>
                  </a:cubicBezTo>
                  <a:lnTo>
                    <a:pt x="40886" y="8544"/>
                  </a:lnTo>
                  <a:cubicBezTo>
                    <a:pt x="40492" y="8485"/>
                    <a:pt x="40128" y="8336"/>
                    <a:pt x="40148" y="8244"/>
                  </a:cubicBezTo>
                  <a:lnTo>
                    <a:pt x="40191" y="8039"/>
                  </a:lnTo>
                  <a:cubicBezTo>
                    <a:pt x="40200" y="7998"/>
                    <a:pt x="40285" y="7977"/>
                    <a:pt x="40412" y="7977"/>
                  </a:cubicBezTo>
                  <a:close/>
                  <a:moveTo>
                    <a:pt x="221" y="4694"/>
                  </a:moveTo>
                  <a:cubicBezTo>
                    <a:pt x="146" y="4694"/>
                    <a:pt x="79" y="4746"/>
                    <a:pt x="57" y="4825"/>
                  </a:cubicBezTo>
                  <a:cubicBezTo>
                    <a:pt x="24" y="4936"/>
                    <a:pt x="0" y="5058"/>
                    <a:pt x="0" y="5058"/>
                  </a:cubicBezTo>
                  <a:lnTo>
                    <a:pt x="0" y="8759"/>
                  </a:lnTo>
                  <a:lnTo>
                    <a:pt x="1534" y="8759"/>
                  </a:lnTo>
                  <a:cubicBezTo>
                    <a:pt x="1733" y="8759"/>
                    <a:pt x="1894" y="8581"/>
                    <a:pt x="1894" y="8360"/>
                  </a:cubicBezTo>
                  <a:lnTo>
                    <a:pt x="1894" y="5092"/>
                  </a:lnTo>
                  <a:cubicBezTo>
                    <a:pt x="1894" y="4872"/>
                    <a:pt x="1733" y="4694"/>
                    <a:pt x="1534" y="4694"/>
                  </a:cubicBezTo>
                  <a:close/>
                  <a:moveTo>
                    <a:pt x="9482" y="8434"/>
                  </a:moveTo>
                  <a:cubicBezTo>
                    <a:pt x="9606" y="8434"/>
                    <a:pt x="9708" y="8536"/>
                    <a:pt x="9708" y="8661"/>
                  </a:cubicBezTo>
                  <a:cubicBezTo>
                    <a:pt x="9708" y="8786"/>
                    <a:pt x="9606" y="8888"/>
                    <a:pt x="9482" y="8888"/>
                  </a:cubicBezTo>
                  <a:cubicBezTo>
                    <a:pt x="9356" y="8888"/>
                    <a:pt x="9254" y="8786"/>
                    <a:pt x="9254" y="8661"/>
                  </a:cubicBezTo>
                  <a:cubicBezTo>
                    <a:pt x="9254" y="8536"/>
                    <a:pt x="9356" y="8434"/>
                    <a:pt x="9482" y="8434"/>
                  </a:cubicBezTo>
                  <a:close/>
                  <a:moveTo>
                    <a:pt x="11046" y="8434"/>
                  </a:moveTo>
                  <a:cubicBezTo>
                    <a:pt x="11171" y="8434"/>
                    <a:pt x="11272" y="8536"/>
                    <a:pt x="11272" y="8661"/>
                  </a:cubicBezTo>
                  <a:cubicBezTo>
                    <a:pt x="11272" y="8786"/>
                    <a:pt x="11171" y="8888"/>
                    <a:pt x="11046" y="8888"/>
                  </a:cubicBezTo>
                  <a:cubicBezTo>
                    <a:pt x="10921" y="8888"/>
                    <a:pt x="10819" y="8786"/>
                    <a:pt x="10819" y="8661"/>
                  </a:cubicBezTo>
                  <a:cubicBezTo>
                    <a:pt x="10819" y="8536"/>
                    <a:pt x="10921" y="8434"/>
                    <a:pt x="11046" y="8434"/>
                  </a:cubicBezTo>
                  <a:close/>
                  <a:moveTo>
                    <a:pt x="42493" y="8574"/>
                  </a:moveTo>
                  <a:cubicBezTo>
                    <a:pt x="42618" y="8574"/>
                    <a:pt x="42719" y="8676"/>
                    <a:pt x="42719" y="8801"/>
                  </a:cubicBezTo>
                  <a:cubicBezTo>
                    <a:pt x="42719" y="8926"/>
                    <a:pt x="42618" y="9027"/>
                    <a:pt x="42493" y="9027"/>
                  </a:cubicBezTo>
                  <a:cubicBezTo>
                    <a:pt x="42367" y="9027"/>
                    <a:pt x="42266" y="8926"/>
                    <a:pt x="42266" y="8801"/>
                  </a:cubicBezTo>
                  <a:cubicBezTo>
                    <a:pt x="42266" y="8676"/>
                    <a:pt x="42367" y="8574"/>
                    <a:pt x="42493" y="8574"/>
                  </a:cubicBezTo>
                  <a:close/>
                  <a:moveTo>
                    <a:pt x="44058" y="8574"/>
                  </a:moveTo>
                  <a:cubicBezTo>
                    <a:pt x="44182" y="8574"/>
                    <a:pt x="44284" y="8676"/>
                    <a:pt x="44284" y="8801"/>
                  </a:cubicBezTo>
                  <a:cubicBezTo>
                    <a:pt x="44284" y="8926"/>
                    <a:pt x="44182" y="9027"/>
                    <a:pt x="44058" y="9027"/>
                  </a:cubicBezTo>
                  <a:cubicBezTo>
                    <a:pt x="43932" y="9027"/>
                    <a:pt x="43830" y="8926"/>
                    <a:pt x="43830" y="8801"/>
                  </a:cubicBezTo>
                  <a:cubicBezTo>
                    <a:pt x="43830" y="8676"/>
                    <a:pt x="43932" y="8574"/>
                    <a:pt x="44058" y="8574"/>
                  </a:cubicBezTo>
                  <a:close/>
                  <a:moveTo>
                    <a:pt x="12244" y="8578"/>
                  </a:moveTo>
                  <a:lnTo>
                    <a:pt x="12665" y="8582"/>
                  </a:lnTo>
                  <a:cubicBezTo>
                    <a:pt x="13063" y="8588"/>
                    <a:pt x="13445" y="8684"/>
                    <a:pt x="13438" y="8777"/>
                  </a:cubicBezTo>
                  <a:lnTo>
                    <a:pt x="13424" y="8986"/>
                  </a:lnTo>
                  <a:cubicBezTo>
                    <a:pt x="13419" y="9053"/>
                    <a:pt x="13223" y="9094"/>
                    <a:pt x="12968" y="9094"/>
                  </a:cubicBezTo>
                  <a:cubicBezTo>
                    <a:pt x="12865" y="9094"/>
                    <a:pt x="12753" y="9087"/>
                    <a:pt x="12639" y="9073"/>
                  </a:cubicBezTo>
                  <a:lnTo>
                    <a:pt x="12214" y="9020"/>
                  </a:lnTo>
                  <a:lnTo>
                    <a:pt x="12212" y="9020"/>
                  </a:lnTo>
                  <a:cubicBezTo>
                    <a:pt x="12234" y="8905"/>
                    <a:pt x="12245" y="8784"/>
                    <a:pt x="12245" y="8661"/>
                  </a:cubicBezTo>
                  <a:cubicBezTo>
                    <a:pt x="12245" y="8633"/>
                    <a:pt x="12245" y="8605"/>
                    <a:pt x="12244" y="8578"/>
                  </a:cubicBezTo>
                  <a:close/>
                  <a:moveTo>
                    <a:pt x="8234" y="8677"/>
                  </a:moveTo>
                  <a:cubicBezTo>
                    <a:pt x="8234" y="8831"/>
                    <a:pt x="8252" y="8979"/>
                    <a:pt x="8286" y="9124"/>
                  </a:cubicBezTo>
                  <a:lnTo>
                    <a:pt x="7920" y="9189"/>
                  </a:lnTo>
                  <a:cubicBezTo>
                    <a:pt x="7765" y="9216"/>
                    <a:pt x="7609" y="9229"/>
                    <a:pt x="7478" y="9229"/>
                  </a:cubicBezTo>
                  <a:cubicBezTo>
                    <a:pt x="7276" y="9229"/>
                    <a:pt x="7130" y="9198"/>
                    <a:pt x="7124" y="9142"/>
                  </a:cubicBezTo>
                  <a:lnTo>
                    <a:pt x="7098" y="8934"/>
                  </a:lnTo>
                  <a:cubicBezTo>
                    <a:pt x="7087" y="8842"/>
                    <a:pt x="7456" y="8728"/>
                    <a:pt x="7852" y="8702"/>
                  </a:cubicBezTo>
                  <a:lnTo>
                    <a:pt x="8234" y="8677"/>
                  </a:lnTo>
                  <a:close/>
                  <a:moveTo>
                    <a:pt x="45255" y="8718"/>
                  </a:moveTo>
                  <a:lnTo>
                    <a:pt x="45676" y="8722"/>
                  </a:lnTo>
                  <a:cubicBezTo>
                    <a:pt x="46075" y="8728"/>
                    <a:pt x="46457" y="8824"/>
                    <a:pt x="46450" y="8917"/>
                  </a:cubicBezTo>
                  <a:lnTo>
                    <a:pt x="46435" y="9126"/>
                  </a:lnTo>
                  <a:cubicBezTo>
                    <a:pt x="46430" y="9193"/>
                    <a:pt x="46235" y="9234"/>
                    <a:pt x="45980" y="9234"/>
                  </a:cubicBezTo>
                  <a:cubicBezTo>
                    <a:pt x="45877" y="9234"/>
                    <a:pt x="45764" y="9227"/>
                    <a:pt x="45651" y="9213"/>
                  </a:cubicBezTo>
                  <a:lnTo>
                    <a:pt x="45225" y="9160"/>
                  </a:lnTo>
                  <a:cubicBezTo>
                    <a:pt x="45247" y="9043"/>
                    <a:pt x="45257" y="8923"/>
                    <a:pt x="45257" y="8801"/>
                  </a:cubicBezTo>
                  <a:cubicBezTo>
                    <a:pt x="45257" y="8773"/>
                    <a:pt x="45257" y="8745"/>
                    <a:pt x="45255" y="8718"/>
                  </a:cubicBezTo>
                  <a:close/>
                  <a:moveTo>
                    <a:pt x="41245" y="8817"/>
                  </a:moveTo>
                  <a:cubicBezTo>
                    <a:pt x="41247" y="8970"/>
                    <a:pt x="41265" y="9119"/>
                    <a:pt x="41297" y="9262"/>
                  </a:cubicBezTo>
                  <a:lnTo>
                    <a:pt x="40931" y="9329"/>
                  </a:lnTo>
                  <a:cubicBezTo>
                    <a:pt x="40776" y="9356"/>
                    <a:pt x="40621" y="9369"/>
                    <a:pt x="40490" y="9369"/>
                  </a:cubicBezTo>
                  <a:cubicBezTo>
                    <a:pt x="40288" y="9369"/>
                    <a:pt x="40142" y="9338"/>
                    <a:pt x="40136" y="9282"/>
                  </a:cubicBezTo>
                  <a:lnTo>
                    <a:pt x="40110" y="9074"/>
                  </a:lnTo>
                  <a:cubicBezTo>
                    <a:pt x="40099" y="8981"/>
                    <a:pt x="40468" y="8868"/>
                    <a:pt x="40863" y="8842"/>
                  </a:cubicBezTo>
                  <a:lnTo>
                    <a:pt x="41245" y="8817"/>
                  </a:lnTo>
                  <a:close/>
                  <a:moveTo>
                    <a:pt x="10239" y="9176"/>
                  </a:moveTo>
                  <a:cubicBezTo>
                    <a:pt x="10364" y="9176"/>
                    <a:pt x="10465" y="9278"/>
                    <a:pt x="10465" y="9402"/>
                  </a:cubicBezTo>
                  <a:cubicBezTo>
                    <a:pt x="10465" y="9528"/>
                    <a:pt x="10365" y="9630"/>
                    <a:pt x="10239" y="9630"/>
                  </a:cubicBezTo>
                  <a:cubicBezTo>
                    <a:pt x="10113" y="9630"/>
                    <a:pt x="10013" y="9528"/>
                    <a:pt x="10013" y="9402"/>
                  </a:cubicBezTo>
                  <a:cubicBezTo>
                    <a:pt x="10013" y="9278"/>
                    <a:pt x="10113" y="9176"/>
                    <a:pt x="10239" y="9176"/>
                  </a:cubicBezTo>
                  <a:close/>
                  <a:moveTo>
                    <a:pt x="43251" y="9316"/>
                  </a:moveTo>
                  <a:cubicBezTo>
                    <a:pt x="43375" y="9316"/>
                    <a:pt x="43477" y="9418"/>
                    <a:pt x="43477" y="9542"/>
                  </a:cubicBezTo>
                  <a:cubicBezTo>
                    <a:pt x="43477" y="9668"/>
                    <a:pt x="43377" y="9770"/>
                    <a:pt x="43251" y="9770"/>
                  </a:cubicBezTo>
                  <a:cubicBezTo>
                    <a:pt x="43125" y="9770"/>
                    <a:pt x="43025" y="9668"/>
                    <a:pt x="43025" y="9542"/>
                  </a:cubicBezTo>
                  <a:cubicBezTo>
                    <a:pt x="43025" y="9418"/>
                    <a:pt x="43126" y="9316"/>
                    <a:pt x="43251" y="9316"/>
                  </a:cubicBezTo>
                  <a:close/>
                  <a:moveTo>
                    <a:pt x="10239" y="7401"/>
                  </a:moveTo>
                  <a:cubicBezTo>
                    <a:pt x="9542" y="7401"/>
                    <a:pt x="8978" y="7965"/>
                    <a:pt x="8978" y="8661"/>
                  </a:cubicBezTo>
                  <a:cubicBezTo>
                    <a:pt x="8978" y="9357"/>
                    <a:pt x="9542" y="9922"/>
                    <a:pt x="10239" y="9922"/>
                  </a:cubicBezTo>
                  <a:cubicBezTo>
                    <a:pt x="10935" y="9922"/>
                    <a:pt x="11500" y="9357"/>
                    <a:pt x="11500" y="8661"/>
                  </a:cubicBezTo>
                  <a:cubicBezTo>
                    <a:pt x="11500" y="7965"/>
                    <a:pt x="10936" y="7401"/>
                    <a:pt x="10239" y="7401"/>
                  </a:cubicBezTo>
                  <a:close/>
                  <a:moveTo>
                    <a:pt x="12166" y="9221"/>
                  </a:moveTo>
                  <a:lnTo>
                    <a:pt x="12562" y="9361"/>
                  </a:lnTo>
                  <a:cubicBezTo>
                    <a:pt x="12938" y="9494"/>
                    <a:pt x="13267" y="9707"/>
                    <a:pt x="13230" y="9795"/>
                  </a:cubicBezTo>
                  <a:lnTo>
                    <a:pt x="13150" y="9987"/>
                  </a:lnTo>
                  <a:cubicBezTo>
                    <a:pt x="13140" y="10011"/>
                    <a:pt x="13105" y="10022"/>
                    <a:pt x="13052" y="10022"/>
                  </a:cubicBezTo>
                  <a:cubicBezTo>
                    <a:pt x="12911" y="10022"/>
                    <a:pt x="12640" y="9943"/>
                    <a:pt x="12379" y="9816"/>
                  </a:cubicBezTo>
                  <a:lnTo>
                    <a:pt x="11996" y="9631"/>
                  </a:lnTo>
                  <a:cubicBezTo>
                    <a:pt x="12067" y="9502"/>
                    <a:pt x="12125" y="9365"/>
                    <a:pt x="12166" y="9221"/>
                  </a:cubicBezTo>
                  <a:close/>
                  <a:moveTo>
                    <a:pt x="43251" y="7541"/>
                  </a:moveTo>
                  <a:cubicBezTo>
                    <a:pt x="42554" y="7541"/>
                    <a:pt x="41990" y="8104"/>
                    <a:pt x="41990" y="8801"/>
                  </a:cubicBezTo>
                  <a:cubicBezTo>
                    <a:pt x="41990" y="9497"/>
                    <a:pt x="42554" y="10061"/>
                    <a:pt x="43251" y="10061"/>
                  </a:cubicBezTo>
                  <a:cubicBezTo>
                    <a:pt x="43948" y="10061"/>
                    <a:pt x="44512" y="9497"/>
                    <a:pt x="44512" y="8801"/>
                  </a:cubicBezTo>
                  <a:cubicBezTo>
                    <a:pt x="44512" y="8104"/>
                    <a:pt x="43948" y="7541"/>
                    <a:pt x="43251" y="7541"/>
                  </a:cubicBezTo>
                  <a:close/>
                  <a:moveTo>
                    <a:pt x="8347" y="9330"/>
                  </a:moveTo>
                  <a:cubicBezTo>
                    <a:pt x="8397" y="9473"/>
                    <a:pt x="8464" y="9608"/>
                    <a:pt x="8543" y="9734"/>
                  </a:cubicBezTo>
                  <a:lnTo>
                    <a:pt x="8214" y="9915"/>
                  </a:lnTo>
                  <a:cubicBezTo>
                    <a:pt x="7948" y="10062"/>
                    <a:pt x="7666" y="10158"/>
                    <a:pt x="7528" y="10158"/>
                  </a:cubicBezTo>
                  <a:cubicBezTo>
                    <a:pt x="7485" y="10158"/>
                    <a:pt x="7456" y="10149"/>
                    <a:pt x="7446" y="10129"/>
                  </a:cubicBezTo>
                  <a:lnTo>
                    <a:pt x="7356" y="9939"/>
                  </a:lnTo>
                  <a:cubicBezTo>
                    <a:pt x="7315" y="9856"/>
                    <a:pt x="7627" y="9628"/>
                    <a:pt x="7993" y="9477"/>
                  </a:cubicBezTo>
                  <a:lnTo>
                    <a:pt x="8347" y="9330"/>
                  </a:lnTo>
                  <a:close/>
                  <a:moveTo>
                    <a:pt x="45177" y="9361"/>
                  </a:moveTo>
                  <a:lnTo>
                    <a:pt x="45573" y="9501"/>
                  </a:lnTo>
                  <a:cubicBezTo>
                    <a:pt x="45949" y="9634"/>
                    <a:pt x="46278" y="9847"/>
                    <a:pt x="46243" y="9935"/>
                  </a:cubicBezTo>
                  <a:lnTo>
                    <a:pt x="46161" y="10127"/>
                  </a:lnTo>
                  <a:cubicBezTo>
                    <a:pt x="46152" y="10151"/>
                    <a:pt x="46117" y="10161"/>
                    <a:pt x="46064" y="10161"/>
                  </a:cubicBezTo>
                  <a:cubicBezTo>
                    <a:pt x="45923" y="10161"/>
                    <a:pt x="45652" y="10083"/>
                    <a:pt x="45392" y="9956"/>
                  </a:cubicBezTo>
                  <a:lnTo>
                    <a:pt x="45008" y="9771"/>
                  </a:lnTo>
                  <a:cubicBezTo>
                    <a:pt x="45078" y="9642"/>
                    <a:pt x="45136" y="9505"/>
                    <a:pt x="45177" y="9361"/>
                  </a:cubicBezTo>
                  <a:close/>
                  <a:moveTo>
                    <a:pt x="10239" y="7010"/>
                  </a:moveTo>
                  <a:cubicBezTo>
                    <a:pt x="11145" y="7010"/>
                    <a:pt x="11879" y="7745"/>
                    <a:pt x="11879" y="8652"/>
                  </a:cubicBezTo>
                  <a:cubicBezTo>
                    <a:pt x="11879" y="9558"/>
                    <a:pt x="11145" y="10291"/>
                    <a:pt x="10239" y="10291"/>
                  </a:cubicBezTo>
                  <a:cubicBezTo>
                    <a:pt x="9333" y="10291"/>
                    <a:pt x="8598" y="9558"/>
                    <a:pt x="8598" y="8652"/>
                  </a:cubicBezTo>
                  <a:cubicBezTo>
                    <a:pt x="8598" y="7745"/>
                    <a:pt x="9333" y="7010"/>
                    <a:pt x="10239" y="7010"/>
                  </a:cubicBezTo>
                  <a:close/>
                  <a:moveTo>
                    <a:pt x="41360" y="9470"/>
                  </a:moveTo>
                  <a:cubicBezTo>
                    <a:pt x="41409" y="9613"/>
                    <a:pt x="41476" y="9748"/>
                    <a:pt x="41555" y="9874"/>
                  </a:cubicBezTo>
                  <a:lnTo>
                    <a:pt x="41227" y="10055"/>
                  </a:lnTo>
                  <a:cubicBezTo>
                    <a:pt x="40960" y="10202"/>
                    <a:pt x="40678" y="10298"/>
                    <a:pt x="40540" y="10298"/>
                  </a:cubicBezTo>
                  <a:cubicBezTo>
                    <a:pt x="40497" y="10298"/>
                    <a:pt x="40468" y="10289"/>
                    <a:pt x="40458" y="10269"/>
                  </a:cubicBezTo>
                  <a:lnTo>
                    <a:pt x="40367" y="10079"/>
                  </a:lnTo>
                  <a:cubicBezTo>
                    <a:pt x="40326" y="9994"/>
                    <a:pt x="40639" y="9768"/>
                    <a:pt x="41006" y="9617"/>
                  </a:cubicBezTo>
                  <a:lnTo>
                    <a:pt x="41360" y="9470"/>
                  </a:lnTo>
                  <a:close/>
                  <a:moveTo>
                    <a:pt x="43251" y="7150"/>
                  </a:moveTo>
                  <a:cubicBezTo>
                    <a:pt x="44157" y="7150"/>
                    <a:pt x="44892" y="7885"/>
                    <a:pt x="44892" y="8791"/>
                  </a:cubicBezTo>
                  <a:cubicBezTo>
                    <a:pt x="44890" y="9697"/>
                    <a:pt x="44157" y="10431"/>
                    <a:pt x="43251" y="10431"/>
                  </a:cubicBezTo>
                  <a:cubicBezTo>
                    <a:pt x="42345" y="10431"/>
                    <a:pt x="41610" y="9697"/>
                    <a:pt x="41610" y="8791"/>
                  </a:cubicBezTo>
                  <a:cubicBezTo>
                    <a:pt x="41610" y="7885"/>
                    <a:pt x="42345" y="7150"/>
                    <a:pt x="43251" y="7150"/>
                  </a:cubicBezTo>
                  <a:close/>
                  <a:moveTo>
                    <a:pt x="9559" y="10550"/>
                  </a:moveTo>
                  <a:lnTo>
                    <a:pt x="9559" y="10550"/>
                  </a:lnTo>
                  <a:cubicBezTo>
                    <a:pt x="9576" y="10555"/>
                    <a:pt x="9593" y="10561"/>
                    <a:pt x="9609" y="10567"/>
                  </a:cubicBezTo>
                  <a:cubicBezTo>
                    <a:pt x="9592" y="10561"/>
                    <a:pt x="9576" y="10555"/>
                    <a:pt x="9559" y="10550"/>
                  </a:cubicBezTo>
                  <a:close/>
                  <a:moveTo>
                    <a:pt x="11887" y="9806"/>
                  </a:moveTo>
                  <a:lnTo>
                    <a:pt x="12214" y="10064"/>
                  </a:lnTo>
                  <a:cubicBezTo>
                    <a:pt x="12526" y="10311"/>
                    <a:pt x="12769" y="10620"/>
                    <a:pt x="12707" y="10690"/>
                  </a:cubicBezTo>
                  <a:lnTo>
                    <a:pt x="12569" y="10847"/>
                  </a:lnTo>
                  <a:cubicBezTo>
                    <a:pt x="12560" y="10856"/>
                    <a:pt x="12547" y="10861"/>
                    <a:pt x="12529" y="10861"/>
                  </a:cubicBezTo>
                  <a:cubicBezTo>
                    <a:pt x="12417" y="10861"/>
                    <a:pt x="12138" y="10678"/>
                    <a:pt x="11894" y="10437"/>
                  </a:cubicBezTo>
                  <a:lnTo>
                    <a:pt x="11595" y="10140"/>
                  </a:lnTo>
                  <a:cubicBezTo>
                    <a:pt x="11704" y="10041"/>
                    <a:pt x="11803" y="9928"/>
                    <a:pt x="11887" y="9806"/>
                  </a:cubicBezTo>
                  <a:close/>
                  <a:moveTo>
                    <a:pt x="8669" y="9909"/>
                  </a:moveTo>
                  <a:cubicBezTo>
                    <a:pt x="8762" y="10027"/>
                    <a:pt x="8868" y="10133"/>
                    <a:pt x="8984" y="10226"/>
                  </a:cubicBezTo>
                  <a:lnTo>
                    <a:pt x="8728" y="10509"/>
                  </a:lnTo>
                  <a:cubicBezTo>
                    <a:pt x="8492" y="10768"/>
                    <a:pt x="8213" y="10970"/>
                    <a:pt x="8103" y="10970"/>
                  </a:cubicBezTo>
                  <a:cubicBezTo>
                    <a:pt x="8088" y="10970"/>
                    <a:pt x="8076" y="10966"/>
                    <a:pt x="8068" y="10958"/>
                  </a:cubicBezTo>
                  <a:lnTo>
                    <a:pt x="7923" y="10808"/>
                  </a:lnTo>
                  <a:cubicBezTo>
                    <a:pt x="7858" y="10742"/>
                    <a:pt x="8079" y="10427"/>
                    <a:pt x="8378" y="10165"/>
                  </a:cubicBezTo>
                  <a:lnTo>
                    <a:pt x="8669" y="9909"/>
                  </a:lnTo>
                  <a:close/>
                  <a:moveTo>
                    <a:pt x="44899" y="9946"/>
                  </a:moveTo>
                  <a:lnTo>
                    <a:pt x="45225" y="10203"/>
                  </a:lnTo>
                  <a:cubicBezTo>
                    <a:pt x="45538" y="10451"/>
                    <a:pt x="45781" y="10759"/>
                    <a:pt x="45719" y="10830"/>
                  </a:cubicBezTo>
                  <a:lnTo>
                    <a:pt x="45580" y="10987"/>
                  </a:lnTo>
                  <a:cubicBezTo>
                    <a:pt x="45572" y="10996"/>
                    <a:pt x="45558" y="11000"/>
                    <a:pt x="45541" y="11000"/>
                  </a:cubicBezTo>
                  <a:cubicBezTo>
                    <a:pt x="45430" y="11000"/>
                    <a:pt x="45150" y="10819"/>
                    <a:pt x="44906" y="10577"/>
                  </a:cubicBezTo>
                  <a:lnTo>
                    <a:pt x="44606" y="10280"/>
                  </a:lnTo>
                  <a:cubicBezTo>
                    <a:pt x="44715" y="10179"/>
                    <a:pt x="44814" y="10068"/>
                    <a:pt x="44899" y="9946"/>
                  </a:cubicBezTo>
                  <a:close/>
                  <a:moveTo>
                    <a:pt x="41680" y="10049"/>
                  </a:moveTo>
                  <a:cubicBezTo>
                    <a:pt x="41774" y="10165"/>
                    <a:pt x="41880" y="10273"/>
                    <a:pt x="41996" y="10366"/>
                  </a:cubicBezTo>
                  <a:lnTo>
                    <a:pt x="41740" y="10649"/>
                  </a:lnTo>
                  <a:cubicBezTo>
                    <a:pt x="41504" y="10908"/>
                    <a:pt x="41225" y="11109"/>
                    <a:pt x="41116" y="11109"/>
                  </a:cubicBezTo>
                  <a:cubicBezTo>
                    <a:pt x="41100" y="11109"/>
                    <a:pt x="41088" y="11105"/>
                    <a:pt x="41080" y="11097"/>
                  </a:cubicBezTo>
                  <a:lnTo>
                    <a:pt x="40934" y="10948"/>
                  </a:lnTo>
                  <a:cubicBezTo>
                    <a:pt x="40869" y="10882"/>
                    <a:pt x="41091" y="10567"/>
                    <a:pt x="41389" y="10304"/>
                  </a:cubicBezTo>
                  <a:lnTo>
                    <a:pt x="41680" y="10049"/>
                  </a:lnTo>
                  <a:close/>
                  <a:moveTo>
                    <a:pt x="11434" y="10273"/>
                  </a:moveTo>
                  <a:lnTo>
                    <a:pt x="11657" y="10618"/>
                  </a:lnTo>
                  <a:cubicBezTo>
                    <a:pt x="11875" y="10953"/>
                    <a:pt x="12005" y="11323"/>
                    <a:pt x="11923" y="11370"/>
                  </a:cubicBezTo>
                  <a:lnTo>
                    <a:pt x="11742" y="11473"/>
                  </a:lnTo>
                  <a:cubicBezTo>
                    <a:pt x="11736" y="11476"/>
                    <a:pt x="11729" y="11478"/>
                    <a:pt x="11722" y="11478"/>
                  </a:cubicBezTo>
                  <a:cubicBezTo>
                    <a:pt x="11625" y="11478"/>
                    <a:pt x="11400" y="11199"/>
                    <a:pt x="11236" y="10868"/>
                  </a:cubicBezTo>
                  <a:lnTo>
                    <a:pt x="11049" y="10497"/>
                  </a:lnTo>
                  <a:cubicBezTo>
                    <a:pt x="11186" y="10437"/>
                    <a:pt x="11315" y="10360"/>
                    <a:pt x="11434" y="10273"/>
                  </a:cubicBezTo>
                  <a:close/>
                  <a:moveTo>
                    <a:pt x="9158" y="10352"/>
                  </a:moveTo>
                  <a:cubicBezTo>
                    <a:pt x="9284" y="10432"/>
                    <a:pt x="9418" y="10499"/>
                    <a:pt x="9559" y="10550"/>
                  </a:cubicBezTo>
                  <a:lnTo>
                    <a:pt x="9405" y="10905"/>
                  </a:lnTo>
                  <a:cubicBezTo>
                    <a:pt x="9257" y="11248"/>
                    <a:pt x="9039" y="11546"/>
                    <a:pt x="8943" y="11546"/>
                  </a:cubicBezTo>
                  <a:cubicBezTo>
                    <a:pt x="8937" y="11546"/>
                    <a:pt x="8931" y="11545"/>
                    <a:pt x="8926" y="11542"/>
                  </a:cubicBezTo>
                  <a:lnTo>
                    <a:pt x="8740" y="11449"/>
                  </a:lnTo>
                  <a:cubicBezTo>
                    <a:pt x="8656" y="11406"/>
                    <a:pt x="8765" y="11036"/>
                    <a:pt x="8963" y="10693"/>
                  </a:cubicBezTo>
                  <a:lnTo>
                    <a:pt x="9158" y="10352"/>
                  </a:lnTo>
                  <a:close/>
                  <a:moveTo>
                    <a:pt x="44445" y="10413"/>
                  </a:moveTo>
                  <a:lnTo>
                    <a:pt x="44669" y="10758"/>
                  </a:lnTo>
                  <a:cubicBezTo>
                    <a:pt x="44886" y="11093"/>
                    <a:pt x="45016" y="11463"/>
                    <a:pt x="44934" y="11510"/>
                  </a:cubicBezTo>
                  <a:lnTo>
                    <a:pt x="44753" y="11613"/>
                  </a:lnTo>
                  <a:cubicBezTo>
                    <a:pt x="44748" y="11616"/>
                    <a:pt x="44741" y="11618"/>
                    <a:pt x="44734" y="11618"/>
                  </a:cubicBezTo>
                  <a:cubicBezTo>
                    <a:pt x="44637" y="11618"/>
                    <a:pt x="44412" y="11338"/>
                    <a:pt x="44247" y="11008"/>
                  </a:cubicBezTo>
                  <a:lnTo>
                    <a:pt x="44062" y="10636"/>
                  </a:lnTo>
                  <a:cubicBezTo>
                    <a:pt x="44198" y="10577"/>
                    <a:pt x="44326" y="10500"/>
                    <a:pt x="44445" y="10413"/>
                  </a:cubicBezTo>
                  <a:close/>
                  <a:moveTo>
                    <a:pt x="42170" y="10492"/>
                  </a:moveTo>
                  <a:cubicBezTo>
                    <a:pt x="42295" y="10571"/>
                    <a:pt x="42430" y="10637"/>
                    <a:pt x="42571" y="10690"/>
                  </a:cubicBezTo>
                  <a:lnTo>
                    <a:pt x="42417" y="11044"/>
                  </a:lnTo>
                  <a:cubicBezTo>
                    <a:pt x="42268" y="11388"/>
                    <a:pt x="42051" y="11686"/>
                    <a:pt x="41955" y="11686"/>
                  </a:cubicBezTo>
                  <a:cubicBezTo>
                    <a:pt x="41949" y="11686"/>
                    <a:pt x="41943" y="11685"/>
                    <a:pt x="41938" y="11682"/>
                  </a:cubicBezTo>
                  <a:lnTo>
                    <a:pt x="41751" y="11587"/>
                  </a:lnTo>
                  <a:cubicBezTo>
                    <a:pt x="41668" y="11546"/>
                    <a:pt x="41777" y="11176"/>
                    <a:pt x="41974" y="10831"/>
                  </a:cubicBezTo>
                  <a:lnTo>
                    <a:pt x="42170" y="10492"/>
                  </a:lnTo>
                  <a:close/>
                  <a:moveTo>
                    <a:pt x="10854" y="10571"/>
                  </a:moveTo>
                  <a:lnTo>
                    <a:pt x="10953" y="10963"/>
                  </a:lnTo>
                  <a:cubicBezTo>
                    <a:pt x="11049" y="11350"/>
                    <a:pt x="11055" y="11743"/>
                    <a:pt x="10962" y="11760"/>
                  </a:cubicBezTo>
                  <a:lnTo>
                    <a:pt x="10757" y="11799"/>
                  </a:lnTo>
                  <a:cubicBezTo>
                    <a:pt x="10754" y="11800"/>
                    <a:pt x="10752" y="11800"/>
                    <a:pt x="10750" y="11800"/>
                  </a:cubicBezTo>
                  <a:cubicBezTo>
                    <a:pt x="10658" y="11800"/>
                    <a:pt x="10524" y="11448"/>
                    <a:pt x="10472" y="11064"/>
                  </a:cubicBezTo>
                  <a:lnTo>
                    <a:pt x="10417" y="10660"/>
                  </a:lnTo>
                  <a:cubicBezTo>
                    <a:pt x="10569" y="10646"/>
                    <a:pt x="10714" y="10616"/>
                    <a:pt x="10854" y="10571"/>
                  </a:cubicBezTo>
                  <a:close/>
                  <a:moveTo>
                    <a:pt x="9763" y="10611"/>
                  </a:moveTo>
                  <a:cubicBezTo>
                    <a:pt x="9916" y="10647"/>
                    <a:pt x="10075" y="10667"/>
                    <a:pt x="10239" y="10667"/>
                  </a:cubicBezTo>
                  <a:lnTo>
                    <a:pt x="10207" y="10667"/>
                  </a:lnTo>
                  <a:lnTo>
                    <a:pt x="10174" y="11061"/>
                  </a:lnTo>
                  <a:cubicBezTo>
                    <a:pt x="10142" y="11453"/>
                    <a:pt x="10023" y="11819"/>
                    <a:pt x="9931" y="11819"/>
                  </a:cubicBezTo>
                  <a:cubicBezTo>
                    <a:pt x="9929" y="11819"/>
                    <a:pt x="9927" y="11819"/>
                    <a:pt x="9925" y="11819"/>
                  </a:cubicBezTo>
                  <a:lnTo>
                    <a:pt x="9719" y="11791"/>
                  </a:lnTo>
                  <a:cubicBezTo>
                    <a:pt x="9626" y="11778"/>
                    <a:pt x="9610" y="11392"/>
                    <a:pt x="9687" y="11002"/>
                  </a:cubicBezTo>
                  <a:lnTo>
                    <a:pt x="9763" y="10611"/>
                  </a:lnTo>
                  <a:close/>
                  <a:moveTo>
                    <a:pt x="43866" y="10711"/>
                  </a:moveTo>
                  <a:lnTo>
                    <a:pt x="43965" y="11102"/>
                  </a:lnTo>
                  <a:cubicBezTo>
                    <a:pt x="44062" y="11490"/>
                    <a:pt x="44066" y="11881"/>
                    <a:pt x="43973" y="11900"/>
                  </a:cubicBezTo>
                  <a:lnTo>
                    <a:pt x="43768" y="11939"/>
                  </a:lnTo>
                  <a:cubicBezTo>
                    <a:pt x="43766" y="11940"/>
                    <a:pt x="43764" y="11940"/>
                    <a:pt x="43762" y="11940"/>
                  </a:cubicBezTo>
                  <a:cubicBezTo>
                    <a:pt x="43670" y="11940"/>
                    <a:pt x="43537" y="11588"/>
                    <a:pt x="43484" y="11203"/>
                  </a:cubicBezTo>
                  <a:lnTo>
                    <a:pt x="43429" y="10800"/>
                  </a:lnTo>
                  <a:cubicBezTo>
                    <a:pt x="43580" y="10786"/>
                    <a:pt x="43726" y="10756"/>
                    <a:pt x="43866" y="10711"/>
                  </a:cubicBezTo>
                  <a:close/>
                  <a:moveTo>
                    <a:pt x="42774" y="10750"/>
                  </a:moveTo>
                  <a:cubicBezTo>
                    <a:pt x="42927" y="10787"/>
                    <a:pt x="43087" y="10807"/>
                    <a:pt x="43251" y="10807"/>
                  </a:cubicBezTo>
                  <a:lnTo>
                    <a:pt x="43218" y="10807"/>
                  </a:lnTo>
                  <a:lnTo>
                    <a:pt x="43186" y="11201"/>
                  </a:lnTo>
                  <a:cubicBezTo>
                    <a:pt x="43154" y="11592"/>
                    <a:pt x="43034" y="11959"/>
                    <a:pt x="42942" y="11959"/>
                  </a:cubicBezTo>
                  <a:cubicBezTo>
                    <a:pt x="42940" y="11959"/>
                    <a:pt x="42939" y="11959"/>
                    <a:pt x="42937" y="11959"/>
                  </a:cubicBezTo>
                  <a:lnTo>
                    <a:pt x="42731" y="11931"/>
                  </a:lnTo>
                  <a:cubicBezTo>
                    <a:pt x="42637" y="11917"/>
                    <a:pt x="42622" y="11532"/>
                    <a:pt x="42698" y="11142"/>
                  </a:cubicBezTo>
                  <a:lnTo>
                    <a:pt x="42774" y="10750"/>
                  </a:lnTo>
                  <a:close/>
                  <a:moveTo>
                    <a:pt x="10263" y="5143"/>
                  </a:moveTo>
                  <a:cubicBezTo>
                    <a:pt x="8320" y="5143"/>
                    <a:pt x="6745" y="6718"/>
                    <a:pt x="6745" y="8661"/>
                  </a:cubicBezTo>
                  <a:cubicBezTo>
                    <a:pt x="6745" y="10603"/>
                    <a:pt x="8320" y="12180"/>
                    <a:pt x="10263" y="12180"/>
                  </a:cubicBezTo>
                  <a:cubicBezTo>
                    <a:pt x="12207" y="12180"/>
                    <a:pt x="13781" y="10603"/>
                    <a:pt x="13781" y="8661"/>
                  </a:cubicBezTo>
                  <a:cubicBezTo>
                    <a:pt x="13781" y="6718"/>
                    <a:pt x="12207" y="5143"/>
                    <a:pt x="10263" y="5143"/>
                  </a:cubicBezTo>
                  <a:close/>
                  <a:moveTo>
                    <a:pt x="43275" y="5283"/>
                  </a:moveTo>
                  <a:cubicBezTo>
                    <a:pt x="41331" y="5283"/>
                    <a:pt x="39757" y="6858"/>
                    <a:pt x="39757" y="8801"/>
                  </a:cubicBezTo>
                  <a:cubicBezTo>
                    <a:pt x="39757" y="10743"/>
                    <a:pt x="41333" y="12318"/>
                    <a:pt x="43275" y="12318"/>
                  </a:cubicBezTo>
                  <a:cubicBezTo>
                    <a:pt x="45218" y="12318"/>
                    <a:pt x="46793" y="10743"/>
                    <a:pt x="46793" y="8801"/>
                  </a:cubicBezTo>
                  <a:cubicBezTo>
                    <a:pt x="46793" y="6858"/>
                    <a:pt x="45218" y="5283"/>
                    <a:pt x="43275" y="5283"/>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6"/>
            <p:cNvSpPr/>
            <p:nvPr/>
          </p:nvSpPr>
          <p:spPr>
            <a:xfrm>
              <a:off x="4166075" y="4522588"/>
              <a:ext cx="704950" cy="16700"/>
            </a:xfrm>
            <a:custGeom>
              <a:avLst/>
              <a:gdLst/>
              <a:ahLst/>
              <a:cxnLst/>
              <a:rect l="l" t="t" r="r" b="b"/>
              <a:pathLst>
                <a:path w="28198" h="668" extrusionOk="0">
                  <a:moveTo>
                    <a:pt x="334" y="0"/>
                  </a:moveTo>
                  <a:cubicBezTo>
                    <a:pt x="150" y="0"/>
                    <a:pt x="0" y="150"/>
                    <a:pt x="0" y="334"/>
                  </a:cubicBezTo>
                  <a:cubicBezTo>
                    <a:pt x="0" y="517"/>
                    <a:pt x="150" y="667"/>
                    <a:pt x="334" y="667"/>
                  </a:cubicBezTo>
                  <a:lnTo>
                    <a:pt x="27865" y="667"/>
                  </a:lnTo>
                  <a:cubicBezTo>
                    <a:pt x="28048" y="667"/>
                    <a:pt x="28198" y="517"/>
                    <a:pt x="28198" y="334"/>
                  </a:cubicBezTo>
                  <a:cubicBezTo>
                    <a:pt x="28198" y="150"/>
                    <a:pt x="28048" y="0"/>
                    <a:pt x="27865" y="0"/>
                  </a:cubicBezTo>
                  <a:close/>
                </a:path>
              </a:pathLst>
            </a:custGeom>
            <a:solidFill>
              <a:srgbClr val="8A8A8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6"/>
            <p:cNvSpPr/>
            <p:nvPr/>
          </p:nvSpPr>
          <p:spPr>
            <a:xfrm>
              <a:off x="4153775" y="4357813"/>
              <a:ext cx="709575" cy="171925"/>
            </a:xfrm>
            <a:custGeom>
              <a:avLst/>
              <a:gdLst/>
              <a:ahLst/>
              <a:cxnLst/>
              <a:rect l="l" t="t" r="r" b="b"/>
              <a:pathLst>
                <a:path w="28383" h="6877" extrusionOk="0">
                  <a:moveTo>
                    <a:pt x="13720" y="1"/>
                  </a:moveTo>
                  <a:cubicBezTo>
                    <a:pt x="11166" y="1"/>
                    <a:pt x="8907" y="60"/>
                    <a:pt x="7879" y="238"/>
                  </a:cubicBezTo>
                  <a:cubicBezTo>
                    <a:pt x="4795" y="772"/>
                    <a:pt x="672" y="5483"/>
                    <a:pt x="672" y="5483"/>
                  </a:cubicBezTo>
                  <a:cubicBezTo>
                    <a:pt x="0" y="6342"/>
                    <a:pt x="225" y="6717"/>
                    <a:pt x="495" y="6877"/>
                  </a:cubicBezTo>
                  <a:cubicBezTo>
                    <a:pt x="519" y="6717"/>
                    <a:pt x="658" y="6591"/>
                    <a:pt x="826" y="6591"/>
                  </a:cubicBezTo>
                  <a:lnTo>
                    <a:pt x="1405" y="6591"/>
                  </a:lnTo>
                  <a:cubicBezTo>
                    <a:pt x="1391" y="6519"/>
                    <a:pt x="1397" y="6433"/>
                    <a:pt x="1434" y="6332"/>
                  </a:cubicBezTo>
                  <a:cubicBezTo>
                    <a:pt x="1631" y="5792"/>
                    <a:pt x="6224" y="1606"/>
                    <a:pt x="7654" y="919"/>
                  </a:cubicBezTo>
                  <a:cubicBezTo>
                    <a:pt x="7779" y="858"/>
                    <a:pt x="7916" y="827"/>
                    <a:pt x="8053" y="827"/>
                  </a:cubicBezTo>
                  <a:lnTo>
                    <a:pt x="13931" y="827"/>
                  </a:lnTo>
                  <a:cubicBezTo>
                    <a:pt x="14279" y="827"/>
                    <a:pt x="14582" y="1021"/>
                    <a:pt x="14740" y="1309"/>
                  </a:cubicBezTo>
                  <a:cubicBezTo>
                    <a:pt x="14805" y="1426"/>
                    <a:pt x="14845" y="1561"/>
                    <a:pt x="14853" y="1703"/>
                  </a:cubicBezTo>
                  <a:cubicBezTo>
                    <a:pt x="14860" y="1821"/>
                    <a:pt x="14864" y="1955"/>
                    <a:pt x="14864" y="2106"/>
                  </a:cubicBezTo>
                  <a:lnTo>
                    <a:pt x="14864" y="6067"/>
                  </a:lnTo>
                  <a:cubicBezTo>
                    <a:pt x="14864" y="6262"/>
                    <a:pt x="14804" y="6441"/>
                    <a:pt x="14702" y="6591"/>
                  </a:cubicBezTo>
                  <a:lnTo>
                    <a:pt x="16415" y="6591"/>
                  </a:lnTo>
                  <a:cubicBezTo>
                    <a:pt x="16373" y="6505"/>
                    <a:pt x="16347" y="6409"/>
                    <a:pt x="16343" y="6307"/>
                  </a:cubicBezTo>
                  <a:cubicBezTo>
                    <a:pt x="16341" y="6297"/>
                    <a:pt x="16341" y="6286"/>
                    <a:pt x="16341" y="6274"/>
                  </a:cubicBezTo>
                  <a:lnTo>
                    <a:pt x="16341" y="1546"/>
                  </a:lnTo>
                  <a:cubicBezTo>
                    <a:pt x="16341" y="1149"/>
                    <a:pt x="16661" y="827"/>
                    <a:pt x="17057" y="827"/>
                  </a:cubicBezTo>
                  <a:lnTo>
                    <a:pt x="23747" y="827"/>
                  </a:lnTo>
                  <a:lnTo>
                    <a:pt x="23747" y="6591"/>
                  </a:lnTo>
                  <a:lnTo>
                    <a:pt x="24501" y="6591"/>
                  </a:lnTo>
                  <a:lnTo>
                    <a:pt x="24501" y="1186"/>
                  </a:lnTo>
                  <a:lnTo>
                    <a:pt x="25293" y="2423"/>
                  </a:lnTo>
                  <a:lnTo>
                    <a:pt x="26952" y="5012"/>
                  </a:lnTo>
                  <a:cubicBezTo>
                    <a:pt x="27027" y="5128"/>
                    <a:pt x="27067" y="5264"/>
                    <a:pt x="27067" y="5402"/>
                  </a:cubicBezTo>
                  <a:lnTo>
                    <a:pt x="27067" y="6274"/>
                  </a:lnTo>
                  <a:cubicBezTo>
                    <a:pt x="27067" y="6389"/>
                    <a:pt x="27040" y="6496"/>
                    <a:pt x="26993" y="6591"/>
                  </a:cubicBezTo>
                  <a:lnTo>
                    <a:pt x="28356" y="6591"/>
                  </a:lnTo>
                  <a:cubicBezTo>
                    <a:pt x="28366" y="6591"/>
                    <a:pt x="28374" y="6593"/>
                    <a:pt x="28383" y="6593"/>
                  </a:cubicBezTo>
                  <a:cubicBezTo>
                    <a:pt x="28237" y="4037"/>
                    <a:pt x="27219" y="2344"/>
                    <a:pt x="26359" y="1353"/>
                  </a:cubicBezTo>
                  <a:cubicBezTo>
                    <a:pt x="25748" y="649"/>
                    <a:pt x="24829" y="226"/>
                    <a:pt x="23847" y="194"/>
                  </a:cubicBezTo>
                  <a:cubicBezTo>
                    <a:pt x="21748" y="125"/>
                    <a:pt x="17423" y="1"/>
                    <a:pt x="13720" y="1"/>
                  </a:cubicBezTo>
                  <a:close/>
                </a:path>
              </a:pathLst>
            </a:custGeom>
            <a:solidFill>
              <a:srgbClr val="28282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6"/>
            <p:cNvSpPr/>
            <p:nvPr/>
          </p:nvSpPr>
          <p:spPr>
            <a:xfrm>
              <a:off x="4128750" y="4344313"/>
              <a:ext cx="883825" cy="495000"/>
            </a:xfrm>
            <a:custGeom>
              <a:avLst/>
              <a:gdLst/>
              <a:ahLst/>
              <a:cxnLst/>
              <a:rect l="l" t="t" r="r" b="b"/>
              <a:pathLst>
                <a:path w="35353" h="19800" extrusionOk="0">
                  <a:moveTo>
                    <a:pt x="31111" y="1083"/>
                  </a:moveTo>
                  <a:cubicBezTo>
                    <a:pt x="31100" y="1091"/>
                    <a:pt x="30823" y="1303"/>
                    <a:pt x="30594" y="1777"/>
                  </a:cubicBezTo>
                  <a:cubicBezTo>
                    <a:pt x="30385" y="2211"/>
                    <a:pt x="30180" y="2957"/>
                    <a:pt x="30397" y="4043"/>
                  </a:cubicBezTo>
                  <a:cubicBezTo>
                    <a:pt x="30591" y="5015"/>
                    <a:pt x="31170" y="6002"/>
                    <a:pt x="31983" y="6751"/>
                  </a:cubicBezTo>
                  <a:cubicBezTo>
                    <a:pt x="32722" y="7429"/>
                    <a:pt x="33565" y="7827"/>
                    <a:pt x="34259" y="7827"/>
                  </a:cubicBezTo>
                  <a:cubicBezTo>
                    <a:pt x="34291" y="7827"/>
                    <a:pt x="34325" y="7825"/>
                    <a:pt x="34358" y="7824"/>
                  </a:cubicBezTo>
                  <a:lnTo>
                    <a:pt x="34355" y="7773"/>
                  </a:lnTo>
                  <a:cubicBezTo>
                    <a:pt x="34317" y="7776"/>
                    <a:pt x="34280" y="7777"/>
                    <a:pt x="34242" y="7777"/>
                  </a:cubicBezTo>
                  <a:cubicBezTo>
                    <a:pt x="32590" y="7776"/>
                    <a:pt x="30792" y="5757"/>
                    <a:pt x="30447" y="4033"/>
                  </a:cubicBezTo>
                  <a:cubicBezTo>
                    <a:pt x="30035" y="1986"/>
                    <a:pt x="31131" y="1131"/>
                    <a:pt x="31142" y="1122"/>
                  </a:cubicBezTo>
                  <a:lnTo>
                    <a:pt x="31111" y="1083"/>
                  </a:lnTo>
                  <a:close/>
                  <a:moveTo>
                    <a:pt x="3845" y="5365"/>
                  </a:moveTo>
                  <a:cubicBezTo>
                    <a:pt x="3811" y="5365"/>
                    <a:pt x="3776" y="5368"/>
                    <a:pt x="3741" y="5373"/>
                  </a:cubicBezTo>
                  <a:cubicBezTo>
                    <a:pt x="2016" y="5629"/>
                    <a:pt x="1845" y="6677"/>
                    <a:pt x="1835" y="7014"/>
                  </a:cubicBezTo>
                  <a:cubicBezTo>
                    <a:pt x="1832" y="7070"/>
                    <a:pt x="1838" y="7128"/>
                    <a:pt x="1851" y="7185"/>
                  </a:cubicBezTo>
                  <a:cubicBezTo>
                    <a:pt x="2121" y="8391"/>
                    <a:pt x="3040" y="8774"/>
                    <a:pt x="3734" y="8888"/>
                  </a:cubicBezTo>
                  <a:cubicBezTo>
                    <a:pt x="3772" y="8894"/>
                    <a:pt x="3811" y="8897"/>
                    <a:pt x="3848" y="8897"/>
                  </a:cubicBezTo>
                  <a:cubicBezTo>
                    <a:pt x="4240" y="8897"/>
                    <a:pt x="4569" y="8575"/>
                    <a:pt x="4569" y="8169"/>
                  </a:cubicBezTo>
                  <a:lnTo>
                    <a:pt x="4569" y="6094"/>
                  </a:lnTo>
                  <a:cubicBezTo>
                    <a:pt x="4569" y="5687"/>
                    <a:pt x="4238" y="5365"/>
                    <a:pt x="3845" y="5365"/>
                  </a:cubicBezTo>
                  <a:close/>
                  <a:moveTo>
                    <a:pt x="33457" y="7947"/>
                  </a:moveTo>
                  <a:cubicBezTo>
                    <a:pt x="33154" y="7947"/>
                    <a:pt x="32891" y="8163"/>
                    <a:pt x="32837" y="8463"/>
                  </a:cubicBezTo>
                  <a:cubicBezTo>
                    <a:pt x="32725" y="9086"/>
                    <a:pt x="32669" y="10084"/>
                    <a:pt x="33366" y="10376"/>
                  </a:cubicBezTo>
                  <a:cubicBezTo>
                    <a:pt x="34403" y="10812"/>
                    <a:pt x="35353" y="11210"/>
                    <a:pt x="35353" y="11210"/>
                  </a:cubicBezTo>
                  <a:cubicBezTo>
                    <a:pt x="35353" y="11210"/>
                    <a:pt x="35138" y="8929"/>
                    <a:pt x="34420" y="7947"/>
                  </a:cubicBezTo>
                  <a:close/>
                  <a:moveTo>
                    <a:pt x="16366" y="102"/>
                  </a:moveTo>
                  <a:lnTo>
                    <a:pt x="16366" y="19700"/>
                  </a:lnTo>
                  <a:lnTo>
                    <a:pt x="1741" y="19700"/>
                  </a:lnTo>
                  <a:cubicBezTo>
                    <a:pt x="1879" y="19164"/>
                    <a:pt x="2737" y="15417"/>
                    <a:pt x="336" y="13229"/>
                  </a:cubicBezTo>
                  <a:cubicBezTo>
                    <a:pt x="187" y="13093"/>
                    <a:pt x="101" y="12904"/>
                    <a:pt x="101" y="12707"/>
                  </a:cubicBezTo>
                  <a:lnTo>
                    <a:pt x="101" y="7753"/>
                  </a:lnTo>
                  <a:cubicBezTo>
                    <a:pt x="101" y="7359"/>
                    <a:pt x="248" y="6980"/>
                    <a:pt x="514" y="6689"/>
                  </a:cubicBezTo>
                  <a:cubicBezTo>
                    <a:pt x="1797" y="5281"/>
                    <a:pt x="6209" y="646"/>
                    <a:pt x="9086" y="102"/>
                  </a:cubicBezTo>
                  <a:close/>
                  <a:moveTo>
                    <a:pt x="24574" y="102"/>
                  </a:moveTo>
                  <a:cubicBezTo>
                    <a:pt x="24735" y="102"/>
                    <a:pt x="25698" y="131"/>
                    <a:pt x="26748" y="845"/>
                  </a:cubicBezTo>
                  <a:cubicBezTo>
                    <a:pt x="28666" y="2151"/>
                    <a:pt x="29395" y="4696"/>
                    <a:pt x="29669" y="6601"/>
                  </a:cubicBezTo>
                  <a:lnTo>
                    <a:pt x="29969" y="8735"/>
                  </a:lnTo>
                  <a:lnTo>
                    <a:pt x="29969" y="10419"/>
                  </a:lnTo>
                  <a:cubicBezTo>
                    <a:pt x="29969" y="11031"/>
                    <a:pt x="29534" y="11558"/>
                    <a:pt x="28933" y="11671"/>
                  </a:cubicBezTo>
                  <a:cubicBezTo>
                    <a:pt x="27678" y="11907"/>
                    <a:pt x="25959" y="12522"/>
                    <a:pt x="24890" y="14109"/>
                  </a:cubicBezTo>
                  <a:cubicBezTo>
                    <a:pt x="23953" y="15502"/>
                    <a:pt x="23710" y="17382"/>
                    <a:pt x="24169" y="19700"/>
                  </a:cubicBezTo>
                  <a:lnTo>
                    <a:pt x="16466" y="19700"/>
                  </a:lnTo>
                  <a:lnTo>
                    <a:pt x="16466" y="102"/>
                  </a:lnTo>
                  <a:lnTo>
                    <a:pt x="24551" y="102"/>
                  </a:lnTo>
                  <a:cubicBezTo>
                    <a:pt x="24552" y="102"/>
                    <a:pt x="24560" y="102"/>
                    <a:pt x="24574" y="102"/>
                  </a:cubicBezTo>
                  <a:close/>
                  <a:moveTo>
                    <a:pt x="24592" y="1"/>
                  </a:moveTo>
                  <a:cubicBezTo>
                    <a:pt x="24568" y="1"/>
                    <a:pt x="24553" y="1"/>
                    <a:pt x="24548" y="2"/>
                  </a:cubicBezTo>
                  <a:lnTo>
                    <a:pt x="16366" y="2"/>
                  </a:lnTo>
                  <a:lnTo>
                    <a:pt x="9078" y="3"/>
                  </a:lnTo>
                  <a:cubicBezTo>
                    <a:pt x="6159" y="553"/>
                    <a:pt x="1728" y="5207"/>
                    <a:pt x="439" y="6621"/>
                  </a:cubicBezTo>
                  <a:cubicBezTo>
                    <a:pt x="157" y="6932"/>
                    <a:pt x="1" y="7333"/>
                    <a:pt x="1" y="7753"/>
                  </a:cubicBezTo>
                  <a:lnTo>
                    <a:pt x="1" y="12707"/>
                  </a:lnTo>
                  <a:cubicBezTo>
                    <a:pt x="1" y="12932"/>
                    <a:pt x="98" y="13150"/>
                    <a:pt x="268" y="13304"/>
                  </a:cubicBezTo>
                  <a:cubicBezTo>
                    <a:pt x="2799" y="15610"/>
                    <a:pt x="1637" y="19695"/>
                    <a:pt x="1626" y="19736"/>
                  </a:cubicBezTo>
                  <a:lnTo>
                    <a:pt x="1608" y="19800"/>
                  </a:lnTo>
                  <a:lnTo>
                    <a:pt x="24291" y="19800"/>
                  </a:lnTo>
                  <a:lnTo>
                    <a:pt x="24280" y="19741"/>
                  </a:lnTo>
                  <a:cubicBezTo>
                    <a:pt x="23810" y="17423"/>
                    <a:pt x="24044" y="15547"/>
                    <a:pt x="24974" y="14164"/>
                  </a:cubicBezTo>
                  <a:cubicBezTo>
                    <a:pt x="26023" y="12607"/>
                    <a:pt x="27714" y="12003"/>
                    <a:pt x="28951" y="11770"/>
                  </a:cubicBezTo>
                  <a:cubicBezTo>
                    <a:pt x="29599" y="11649"/>
                    <a:pt x="30069" y="11080"/>
                    <a:pt x="30069" y="10419"/>
                  </a:cubicBezTo>
                  <a:lnTo>
                    <a:pt x="30069" y="8730"/>
                  </a:lnTo>
                  <a:lnTo>
                    <a:pt x="29770" y="6587"/>
                  </a:lnTo>
                  <a:cubicBezTo>
                    <a:pt x="29491" y="4660"/>
                    <a:pt x="28751" y="2084"/>
                    <a:pt x="26799" y="759"/>
                  </a:cubicBezTo>
                  <a:cubicBezTo>
                    <a:pt x="25749" y="47"/>
                    <a:pt x="24807" y="1"/>
                    <a:pt x="24592"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5" name="Google Shape;315;p6"/>
          <p:cNvGrpSpPr/>
          <p:nvPr/>
        </p:nvGrpSpPr>
        <p:grpSpPr>
          <a:xfrm>
            <a:off x="6821958" y="1920350"/>
            <a:ext cx="1806738" cy="3035442"/>
            <a:chOff x="6484504" y="1911584"/>
            <a:chExt cx="1935860" cy="3252376"/>
          </a:xfrm>
        </p:grpSpPr>
        <p:sp>
          <p:nvSpPr>
            <p:cNvPr id="316" name="Google Shape;316;p6"/>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6"/>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6"/>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6"/>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6"/>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l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6"/>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6"/>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6"/>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6"/>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6"/>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6"/>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gradFill>
              <a:gsLst>
                <a:gs pos="0">
                  <a:schemeClr val="lt1"/>
                </a:gs>
                <a:gs pos="100000">
                  <a:schemeClr val="accent3"/>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6"/>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6"/>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6"/>
            <p:cNvSpPr/>
            <p:nvPr/>
          </p:nvSpPr>
          <p:spPr>
            <a:xfrm>
              <a:off x="6754038" y="3146663"/>
              <a:ext cx="1666326" cy="2017297"/>
            </a:xfrm>
            <a:custGeom>
              <a:avLst/>
              <a:gdLst/>
              <a:ahLst/>
              <a:cxnLst/>
              <a:rect l="l" t="t" r="r" b="b"/>
              <a:pathLst>
                <a:path w="25353" h="30693" extrusionOk="0">
                  <a:moveTo>
                    <a:pt x="12053" y="0"/>
                  </a:moveTo>
                  <a:cubicBezTo>
                    <a:pt x="12007" y="0"/>
                    <a:pt x="11971" y="36"/>
                    <a:pt x="11971" y="81"/>
                  </a:cubicBezTo>
                  <a:lnTo>
                    <a:pt x="11971" y="8453"/>
                  </a:lnTo>
                  <a:cubicBezTo>
                    <a:pt x="11971" y="8498"/>
                    <a:pt x="12007" y="8535"/>
                    <a:pt x="12053" y="8535"/>
                  </a:cubicBezTo>
                  <a:lnTo>
                    <a:pt x="12936" y="8535"/>
                  </a:lnTo>
                  <a:cubicBezTo>
                    <a:pt x="12959" y="8794"/>
                    <a:pt x="12981" y="9051"/>
                    <a:pt x="13003" y="9309"/>
                  </a:cubicBezTo>
                  <a:cubicBezTo>
                    <a:pt x="13195" y="11609"/>
                    <a:pt x="13319" y="13920"/>
                    <a:pt x="13292" y="16228"/>
                  </a:cubicBezTo>
                  <a:cubicBezTo>
                    <a:pt x="13280" y="17378"/>
                    <a:pt x="13230" y="18529"/>
                    <a:pt x="13092" y="19670"/>
                  </a:cubicBezTo>
                  <a:cubicBezTo>
                    <a:pt x="13083" y="19735"/>
                    <a:pt x="13076" y="19799"/>
                    <a:pt x="13068" y="19862"/>
                  </a:cubicBezTo>
                  <a:cubicBezTo>
                    <a:pt x="13066" y="19868"/>
                    <a:pt x="13066" y="19874"/>
                    <a:pt x="13065" y="19878"/>
                  </a:cubicBezTo>
                  <a:cubicBezTo>
                    <a:pt x="13065" y="19882"/>
                    <a:pt x="13063" y="19886"/>
                    <a:pt x="13063" y="19892"/>
                  </a:cubicBezTo>
                  <a:cubicBezTo>
                    <a:pt x="13059" y="19923"/>
                    <a:pt x="13055" y="19956"/>
                    <a:pt x="13049" y="19987"/>
                  </a:cubicBezTo>
                  <a:cubicBezTo>
                    <a:pt x="13031" y="20120"/>
                    <a:pt x="13010" y="20253"/>
                    <a:pt x="12988" y="20384"/>
                  </a:cubicBezTo>
                  <a:cubicBezTo>
                    <a:pt x="12949" y="20616"/>
                    <a:pt x="12905" y="20848"/>
                    <a:pt x="12853" y="21077"/>
                  </a:cubicBezTo>
                  <a:cubicBezTo>
                    <a:pt x="12761" y="21491"/>
                    <a:pt x="12641" y="21895"/>
                    <a:pt x="12487" y="22291"/>
                  </a:cubicBezTo>
                  <a:cubicBezTo>
                    <a:pt x="12485" y="22296"/>
                    <a:pt x="12481" y="22305"/>
                    <a:pt x="12478" y="22313"/>
                  </a:cubicBezTo>
                  <a:cubicBezTo>
                    <a:pt x="12472" y="22326"/>
                    <a:pt x="12467" y="22339"/>
                    <a:pt x="12461" y="22353"/>
                  </a:cubicBezTo>
                  <a:cubicBezTo>
                    <a:pt x="12443" y="22394"/>
                    <a:pt x="12424" y="22433"/>
                    <a:pt x="12405" y="22474"/>
                  </a:cubicBezTo>
                  <a:cubicBezTo>
                    <a:pt x="12365" y="22558"/>
                    <a:pt x="12321" y="22640"/>
                    <a:pt x="12276" y="22720"/>
                  </a:cubicBezTo>
                  <a:cubicBezTo>
                    <a:pt x="12235" y="22790"/>
                    <a:pt x="12193" y="22859"/>
                    <a:pt x="12147" y="22925"/>
                  </a:cubicBezTo>
                  <a:cubicBezTo>
                    <a:pt x="12129" y="22952"/>
                    <a:pt x="12108" y="22980"/>
                    <a:pt x="12088" y="23007"/>
                  </a:cubicBezTo>
                  <a:cubicBezTo>
                    <a:pt x="12077" y="23020"/>
                    <a:pt x="12067" y="23034"/>
                    <a:pt x="12055" y="23047"/>
                  </a:cubicBezTo>
                  <a:cubicBezTo>
                    <a:pt x="12010" y="23102"/>
                    <a:pt x="11961" y="23154"/>
                    <a:pt x="11908" y="23202"/>
                  </a:cubicBezTo>
                  <a:cubicBezTo>
                    <a:pt x="11884" y="23226"/>
                    <a:pt x="11858" y="23249"/>
                    <a:pt x="11832" y="23272"/>
                  </a:cubicBezTo>
                  <a:cubicBezTo>
                    <a:pt x="11827" y="23277"/>
                    <a:pt x="11821" y="23282"/>
                    <a:pt x="11817" y="23284"/>
                  </a:cubicBezTo>
                  <a:cubicBezTo>
                    <a:pt x="11812" y="23287"/>
                    <a:pt x="11807" y="23291"/>
                    <a:pt x="11800" y="23296"/>
                  </a:cubicBezTo>
                  <a:cubicBezTo>
                    <a:pt x="11745" y="23331"/>
                    <a:pt x="11691" y="23366"/>
                    <a:pt x="11631" y="23397"/>
                  </a:cubicBezTo>
                  <a:cubicBezTo>
                    <a:pt x="11589" y="23420"/>
                    <a:pt x="11544" y="23440"/>
                    <a:pt x="11500" y="23460"/>
                  </a:cubicBezTo>
                  <a:cubicBezTo>
                    <a:pt x="11479" y="23469"/>
                    <a:pt x="11385" y="23511"/>
                    <a:pt x="11386" y="23511"/>
                  </a:cubicBezTo>
                  <a:cubicBezTo>
                    <a:pt x="11387" y="23511"/>
                    <a:pt x="11387" y="23511"/>
                    <a:pt x="11387" y="23511"/>
                  </a:cubicBezTo>
                  <a:lnTo>
                    <a:pt x="11387" y="23511"/>
                  </a:lnTo>
                  <a:cubicBezTo>
                    <a:pt x="10364" y="23933"/>
                    <a:pt x="9251" y="24149"/>
                    <a:pt x="8170" y="24361"/>
                  </a:cubicBezTo>
                  <a:cubicBezTo>
                    <a:pt x="6902" y="24609"/>
                    <a:pt x="5627" y="24815"/>
                    <a:pt x="4365" y="25084"/>
                  </a:cubicBezTo>
                  <a:cubicBezTo>
                    <a:pt x="3323" y="25304"/>
                    <a:pt x="2235" y="25543"/>
                    <a:pt x="1288" y="26045"/>
                  </a:cubicBezTo>
                  <a:cubicBezTo>
                    <a:pt x="605" y="26407"/>
                    <a:pt x="0" y="27024"/>
                    <a:pt x="202" y="27857"/>
                  </a:cubicBezTo>
                  <a:cubicBezTo>
                    <a:pt x="396" y="28653"/>
                    <a:pt x="1141" y="29272"/>
                    <a:pt x="1815" y="29665"/>
                  </a:cubicBezTo>
                  <a:cubicBezTo>
                    <a:pt x="3051" y="30385"/>
                    <a:pt x="4528" y="30692"/>
                    <a:pt x="5984" y="30692"/>
                  </a:cubicBezTo>
                  <a:cubicBezTo>
                    <a:pt x="6630" y="30692"/>
                    <a:pt x="7272" y="30632"/>
                    <a:pt x="7887" y="30520"/>
                  </a:cubicBezTo>
                  <a:cubicBezTo>
                    <a:pt x="10171" y="30104"/>
                    <a:pt x="12284" y="28781"/>
                    <a:pt x="13311" y="26648"/>
                  </a:cubicBezTo>
                  <a:cubicBezTo>
                    <a:pt x="13602" y="26043"/>
                    <a:pt x="13811" y="25402"/>
                    <a:pt x="13934" y="24742"/>
                  </a:cubicBezTo>
                  <a:cubicBezTo>
                    <a:pt x="14013" y="24318"/>
                    <a:pt x="14056" y="23889"/>
                    <a:pt x="14130" y="23467"/>
                  </a:cubicBezTo>
                  <a:cubicBezTo>
                    <a:pt x="14208" y="23034"/>
                    <a:pt x="14303" y="22606"/>
                    <a:pt x="14417" y="22183"/>
                  </a:cubicBezTo>
                  <a:cubicBezTo>
                    <a:pt x="14810" y="20727"/>
                    <a:pt x="15441" y="19337"/>
                    <a:pt x="16350" y="18131"/>
                  </a:cubicBezTo>
                  <a:cubicBezTo>
                    <a:pt x="17032" y="17225"/>
                    <a:pt x="17892" y="16432"/>
                    <a:pt x="18884" y="15882"/>
                  </a:cubicBezTo>
                  <a:cubicBezTo>
                    <a:pt x="18991" y="15823"/>
                    <a:pt x="19100" y="15766"/>
                    <a:pt x="19210" y="15712"/>
                  </a:cubicBezTo>
                  <a:cubicBezTo>
                    <a:pt x="19264" y="15687"/>
                    <a:pt x="19319" y="15662"/>
                    <a:pt x="19373" y="15638"/>
                  </a:cubicBezTo>
                  <a:cubicBezTo>
                    <a:pt x="19400" y="15625"/>
                    <a:pt x="19427" y="15614"/>
                    <a:pt x="19454" y="15602"/>
                  </a:cubicBezTo>
                  <a:cubicBezTo>
                    <a:pt x="19463" y="15598"/>
                    <a:pt x="19468" y="15595"/>
                    <a:pt x="19471" y="15594"/>
                  </a:cubicBezTo>
                  <a:cubicBezTo>
                    <a:pt x="19476" y="15592"/>
                    <a:pt x="19486" y="15588"/>
                    <a:pt x="19502" y="15582"/>
                  </a:cubicBezTo>
                  <a:cubicBezTo>
                    <a:pt x="19707" y="15502"/>
                    <a:pt x="19916" y="15428"/>
                    <a:pt x="20129" y="15372"/>
                  </a:cubicBezTo>
                  <a:cubicBezTo>
                    <a:pt x="20230" y="15345"/>
                    <a:pt x="20330" y="15321"/>
                    <a:pt x="20432" y="15301"/>
                  </a:cubicBezTo>
                  <a:cubicBezTo>
                    <a:pt x="20481" y="15291"/>
                    <a:pt x="20531" y="15283"/>
                    <a:pt x="20580" y="15274"/>
                  </a:cubicBezTo>
                  <a:cubicBezTo>
                    <a:pt x="20599" y="15271"/>
                    <a:pt x="20619" y="15268"/>
                    <a:pt x="20639" y="15265"/>
                  </a:cubicBezTo>
                  <a:lnTo>
                    <a:pt x="20639" y="15265"/>
                  </a:lnTo>
                  <a:cubicBezTo>
                    <a:pt x="20613" y="15270"/>
                    <a:pt x="20604" y="15271"/>
                    <a:pt x="20605" y="15271"/>
                  </a:cubicBezTo>
                  <a:cubicBezTo>
                    <a:pt x="20606" y="15271"/>
                    <a:pt x="20662" y="15263"/>
                    <a:pt x="20678" y="15262"/>
                  </a:cubicBezTo>
                  <a:cubicBezTo>
                    <a:pt x="20807" y="15248"/>
                    <a:pt x="20938" y="15240"/>
                    <a:pt x="21068" y="15240"/>
                  </a:cubicBezTo>
                  <a:cubicBezTo>
                    <a:pt x="21121" y="15240"/>
                    <a:pt x="21174" y="15242"/>
                    <a:pt x="21226" y="15245"/>
                  </a:cubicBezTo>
                  <a:cubicBezTo>
                    <a:pt x="21270" y="15246"/>
                    <a:pt x="21312" y="15250"/>
                    <a:pt x="21356" y="15254"/>
                  </a:cubicBezTo>
                  <a:cubicBezTo>
                    <a:pt x="21360" y="15254"/>
                    <a:pt x="21365" y="15256"/>
                    <a:pt x="21370" y="15256"/>
                  </a:cubicBezTo>
                  <a:cubicBezTo>
                    <a:pt x="21380" y="15256"/>
                    <a:pt x="21393" y="15257"/>
                    <a:pt x="21403" y="15260"/>
                  </a:cubicBezTo>
                  <a:cubicBezTo>
                    <a:pt x="21405" y="15260"/>
                    <a:pt x="21408" y="15260"/>
                    <a:pt x="21410" y="15261"/>
                  </a:cubicBezTo>
                  <a:lnTo>
                    <a:pt x="21410" y="15261"/>
                  </a:lnTo>
                  <a:cubicBezTo>
                    <a:pt x="21488" y="15275"/>
                    <a:pt x="21566" y="15289"/>
                    <a:pt x="21643" y="15310"/>
                  </a:cubicBezTo>
                  <a:cubicBezTo>
                    <a:pt x="21654" y="15312"/>
                    <a:pt x="21666" y="15315"/>
                    <a:pt x="21677" y="15320"/>
                  </a:cubicBezTo>
                  <a:cubicBezTo>
                    <a:pt x="21599" y="15461"/>
                    <a:pt x="21547" y="15560"/>
                    <a:pt x="21547" y="15560"/>
                  </a:cubicBezTo>
                  <a:cubicBezTo>
                    <a:pt x="21503" y="15623"/>
                    <a:pt x="22555" y="16060"/>
                    <a:pt x="23057" y="16207"/>
                  </a:cubicBezTo>
                  <a:cubicBezTo>
                    <a:pt x="23081" y="16279"/>
                    <a:pt x="23137" y="16340"/>
                    <a:pt x="23219" y="16364"/>
                  </a:cubicBezTo>
                  <a:lnTo>
                    <a:pt x="23222" y="16364"/>
                  </a:lnTo>
                  <a:cubicBezTo>
                    <a:pt x="23244" y="16371"/>
                    <a:pt x="23266" y="16374"/>
                    <a:pt x="23289" y="16374"/>
                  </a:cubicBezTo>
                  <a:cubicBezTo>
                    <a:pt x="23315" y="16374"/>
                    <a:pt x="23341" y="16370"/>
                    <a:pt x="23366" y="16361"/>
                  </a:cubicBezTo>
                  <a:cubicBezTo>
                    <a:pt x="23629" y="16275"/>
                    <a:pt x="24556" y="15963"/>
                    <a:pt x="25174" y="15655"/>
                  </a:cubicBezTo>
                  <a:cubicBezTo>
                    <a:pt x="25348" y="15567"/>
                    <a:pt x="25352" y="15317"/>
                    <a:pt x="25180" y="15225"/>
                  </a:cubicBezTo>
                  <a:cubicBezTo>
                    <a:pt x="24915" y="15085"/>
                    <a:pt x="24495" y="14921"/>
                    <a:pt x="23909" y="14863"/>
                  </a:cubicBezTo>
                  <a:cubicBezTo>
                    <a:pt x="23900" y="14862"/>
                    <a:pt x="23891" y="14862"/>
                    <a:pt x="23882" y="14862"/>
                  </a:cubicBezTo>
                  <a:cubicBezTo>
                    <a:pt x="23803" y="14862"/>
                    <a:pt x="23727" y="14901"/>
                    <a:pt x="23681" y="14968"/>
                  </a:cubicBezTo>
                  <a:cubicBezTo>
                    <a:pt x="23212" y="14746"/>
                    <a:pt x="22327" y="14361"/>
                    <a:pt x="22272" y="14347"/>
                  </a:cubicBezTo>
                  <a:cubicBezTo>
                    <a:pt x="22272" y="14347"/>
                    <a:pt x="22271" y="14347"/>
                    <a:pt x="22271" y="14347"/>
                  </a:cubicBezTo>
                  <a:cubicBezTo>
                    <a:pt x="22244" y="14347"/>
                    <a:pt x="22150" y="14488"/>
                    <a:pt x="22039" y="14675"/>
                  </a:cubicBezTo>
                  <a:cubicBezTo>
                    <a:pt x="21727" y="14562"/>
                    <a:pt x="21396" y="14515"/>
                    <a:pt x="21062" y="14515"/>
                  </a:cubicBezTo>
                  <a:cubicBezTo>
                    <a:pt x="20725" y="14515"/>
                    <a:pt x="20385" y="14563"/>
                    <a:pt x="20063" y="14640"/>
                  </a:cubicBezTo>
                  <a:cubicBezTo>
                    <a:pt x="19049" y="14880"/>
                    <a:pt x="18124" y="15423"/>
                    <a:pt x="17322" y="16077"/>
                  </a:cubicBezTo>
                  <a:cubicBezTo>
                    <a:pt x="14981" y="17984"/>
                    <a:pt x="13740" y="20971"/>
                    <a:pt x="13332" y="23899"/>
                  </a:cubicBezTo>
                  <a:cubicBezTo>
                    <a:pt x="13239" y="24565"/>
                    <a:pt x="13103" y="25263"/>
                    <a:pt x="12846" y="25915"/>
                  </a:cubicBezTo>
                  <a:cubicBezTo>
                    <a:pt x="12668" y="26370"/>
                    <a:pt x="12306" y="27006"/>
                    <a:pt x="12015" y="27376"/>
                  </a:cubicBezTo>
                  <a:cubicBezTo>
                    <a:pt x="11318" y="28263"/>
                    <a:pt x="10484" y="28863"/>
                    <a:pt x="9445" y="29310"/>
                  </a:cubicBezTo>
                  <a:cubicBezTo>
                    <a:pt x="9439" y="29313"/>
                    <a:pt x="9435" y="29314"/>
                    <a:pt x="9431" y="29316"/>
                  </a:cubicBezTo>
                  <a:cubicBezTo>
                    <a:pt x="9425" y="29318"/>
                    <a:pt x="9418" y="29321"/>
                    <a:pt x="9407" y="29326"/>
                  </a:cubicBezTo>
                  <a:cubicBezTo>
                    <a:pt x="9376" y="29338"/>
                    <a:pt x="9344" y="29351"/>
                    <a:pt x="9313" y="29364"/>
                  </a:cubicBezTo>
                  <a:cubicBezTo>
                    <a:pt x="9251" y="29388"/>
                    <a:pt x="9188" y="29412"/>
                    <a:pt x="9124" y="29434"/>
                  </a:cubicBezTo>
                  <a:cubicBezTo>
                    <a:pt x="8987" y="29485"/>
                    <a:pt x="8848" y="29532"/>
                    <a:pt x="8708" y="29574"/>
                  </a:cubicBezTo>
                  <a:cubicBezTo>
                    <a:pt x="8451" y="29653"/>
                    <a:pt x="8190" y="29720"/>
                    <a:pt x="7925" y="29775"/>
                  </a:cubicBezTo>
                  <a:cubicBezTo>
                    <a:pt x="7374" y="29891"/>
                    <a:pt x="6953" y="29939"/>
                    <a:pt x="6363" y="29957"/>
                  </a:cubicBezTo>
                  <a:cubicBezTo>
                    <a:pt x="6262" y="29960"/>
                    <a:pt x="6161" y="29962"/>
                    <a:pt x="6059" y="29962"/>
                  </a:cubicBezTo>
                  <a:cubicBezTo>
                    <a:pt x="5639" y="29962"/>
                    <a:pt x="5218" y="29936"/>
                    <a:pt x="4800" y="29881"/>
                  </a:cubicBezTo>
                  <a:cubicBezTo>
                    <a:pt x="4803" y="29881"/>
                    <a:pt x="4704" y="29867"/>
                    <a:pt x="4686" y="29864"/>
                  </a:cubicBezTo>
                  <a:cubicBezTo>
                    <a:pt x="4623" y="29854"/>
                    <a:pt x="4561" y="29844"/>
                    <a:pt x="4500" y="29833"/>
                  </a:cubicBezTo>
                  <a:cubicBezTo>
                    <a:pt x="4368" y="29810"/>
                    <a:pt x="4236" y="29785"/>
                    <a:pt x="4106" y="29755"/>
                  </a:cubicBezTo>
                  <a:cubicBezTo>
                    <a:pt x="3872" y="29704"/>
                    <a:pt x="3640" y="29644"/>
                    <a:pt x="3411" y="29571"/>
                  </a:cubicBezTo>
                  <a:cubicBezTo>
                    <a:pt x="3300" y="29536"/>
                    <a:pt x="3192" y="29499"/>
                    <a:pt x="3083" y="29460"/>
                  </a:cubicBezTo>
                  <a:cubicBezTo>
                    <a:pt x="3029" y="29440"/>
                    <a:pt x="2975" y="29420"/>
                    <a:pt x="2923" y="29399"/>
                  </a:cubicBezTo>
                  <a:cubicBezTo>
                    <a:pt x="2896" y="29389"/>
                    <a:pt x="2871" y="29379"/>
                    <a:pt x="2845" y="29368"/>
                  </a:cubicBezTo>
                  <a:cubicBezTo>
                    <a:pt x="2833" y="29364"/>
                    <a:pt x="2824" y="29359"/>
                    <a:pt x="2817" y="29358"/>
                  </a:cubicBezTo>
                  <a:cubicBezTo>
                    <a:pt x="2816" y="29357"/>
                    <a:pt x="2811" y="29354"/>
                    <a:pt x="2803" y="29351"/>
                  </a:cubicBezTo>
                  <a:cubicBezTo>
                    <a:pt x="2606" y="29265"/>
                    <a:pt x="2413" y="29171"/>
                    <a:pt x="2226" y="29064"/>
                  </a:cubicBezTo>
                  <a:cubicBezTo>
                    <a:pt x="2055" y="28966"/>
                    <a:pt x="1891" y="28860"/>
                    <a:pt x="1733" y="28743"/>
                  </a:cubicBezTo>
                  <a:cubicBezTo>
                    <a:pt x="1729" y="28739"/>
                    <a:pt x="1675" y="28697"/>
                    <a:pt x="1662" y="28687"/>
                  </a:cubicBezTo>
                  <a:cubicBezTo>
                    <a:pt x="1625" y="28656"/>
                    <a:pt x="1590" y="28626"/>
                    <a:pt x="1555" y="28595"/>
                  </a:cubicBezTo>
                  <a:cubicBezTo>
                    <a:pt x="1480" y="28528"/>
                    <a:pt x="1408" y="28459"/>
                    <a:pt x="1340" y="28387"/>
                  </a:cubicBezTo>
                  <a:cubicBezTo>
                    <a:pt x="1289" y="28332"/>
                    <a:pt x="1241" y="28277"/>
                    <a:pt x="1194" y="28219"/>
                  </a:cubicBezTo>
                  <a:lnTo>
                    <a:pt x="1194" y="28219"/>
                  </a:lnTo>
                  <a:cubicBezTo>
                    <a:pt x="1195" y="28219"/>
                    <a:pt x="1195" y="28219"/>
                    <a:pt x="1195" y="28219"/>
                  </a:cubicBezTo>
                  <a:cubicBezTo>
                    <a:pt x="1196" y="28219"/>
                    <a:pt x="1146" y="28153"/>
                    <a:pt x="1134" y="28137"/>
                  </a:cubicBezTo>
                  <a:cubicBezTo>
                    <a:pt x="1107" y="28097"/>
                    <a:pt x="1081" y="28058"/>
                    <a:pt x="1056" y="28017"/>
                  </a:cubicBezTo>
                  <a:cubicBezTo>
                    <a:pt x="1030" y="27976"/>
                    <a:pt x="1008" y="27935"/>
                    <a:pt x="985" y="27892"/>
                  </a:cubicBezTo>
                  <a:cubicBezTo>
                    <a:pt x="975" y="27871"/>
                    <a:pt x="946" y="27795"/>
                    <a:pt x="944" y="27795"/>
                  </a:cubicBezTo>
                  <a:cubicBezTo>
                    <a:pt x="944" y="27795"/>
                    <a:pt x="944" y="27795"/>
                    <a:pt x="944" y="27795"/>
                  </a:cubicBezTo>
                  <a:cubicBezTo>
                    <a:pt x="926" y="27730"/>
                    <a:pt x="909" y="27665"/>
                    <a:pt x="889" y="27600"/>
                  </a:cubicBezTo>
                  <a:cubicBezTo>
                    <a:pt x="888" y="27586"/>
                    <a:pt x="885" y="27571"/>
                    <a:pt x="885" y="27559"/>
                  </a:cubicBezTo>
                  <a:cubicBezTo>
                    <a:pt x="885" y="27529"/>
                    <a:pt x="886" y="27499"/>
                    <a:pt x="886" y="27470"/>
                  </a:cubicBezTo>
                  <a:cubicBezTo>
                    <a:pt x="885" y="27464"/>
                    <a:pt x="885" y="27458"/>
                    <a:pt x="885" y="27453"/>
                  </a:cubicBezTo>
                  <a:cubicBezTo>
                    <a:pt x="886" y="27451"/>
                    <a:pt x="886" y="27448"/>
                    <a:pt x="888" y="27447"/>
                  </a:cubicBezTo>
                  <a:cubicBezTo>
                    <a:pt x="898" y="27409"/>
                    <a:pt x="907" y="27369"/>
                    <a:pt x="917" y="27331"/>
                  </a:cubicBezTo>
                  <a:cubicBezTo>
                    <a:pt x="919" y="27324"/>
                    <a:pt x="920" y="27317"/>
                    <a:pt x="922" y="27313"/>
                  </a:cubicBezTo>
                  <a:cubicBezTo>
                    <a:pt x="923" y="27311"/>
                    <a:pt x="924" y="27309"/>
                    <a:pt x="926" y="27306"/>
                  </a:cubicBezTo>
                  <a:cubicBezTo>
                    <a:pt x="944" y="27275"/>
                    <a:pt x="958" y="27242"/>
                    <a:pt x="977" y="27212"/>
                  </a:cubicBezTo>
                  <a:cubicBezTo>
                    <a:pt x="993" y="27186"/>
                    <a:pt x="1012" y="27162"/>
                    <a:pt x="1029" y="27137"/>
                  </a:cubicBezTo>
                  <a:lnTo>
                    <a:pt x="1029" y="27137"/>
                  </a:lnTo>
                  <a:cubicBezTo>
                    <a:pt x="1016" y="27156"/>
                    <a:pt x="1012" y="27164"/>
                    <a:pt x="1013" y="27164"/>
                  </a:cubicBezTo>
                  <a:cubicBezTo>
                    <a:pt x="1015" y="27164"/>
                    <a:pt x="1063" y="27099"/>
                    <a:pt x="1080" y="27081"/>
                  </a:cubicBezTo>
                  <a:cubicBezTo>
                    <a:pt x="1130" y="27026"/>
                    <a:pt x="1186" y="26979"/>
                    <a:pt x="1240" y="26930"/>
                  </a:cubicBezTo>
                  <a:lnTo>
                    <a:pt x="1240" y="26930"/>
                  </a:lnTo>
                  <a:cubicBezTo>
                    <a:pt x="1242" y="26929"/>
                    <a:pt x="1243" y="26928"/>
                    <a:pt x="1244" y="26928"/>
                  </a:cubicBezTo>
                  <a:lnTo>
                    <a:pt x="1244" y="26928"/>
                  </a:lnTo>
                  <a:cubicBezTo>
                    <a:pt x="1246" y="26927"/>
                    <a:pt x="1248" y="26925"/>
                    <a:pt x="1250" y="26923"/>
                  </a:cubicBezTo>
                  <a:lnTo>
                    <a:pt x="1250" y="26923"/>
                  </a:lnTo>
                  <a:cubicBezTo>
                    <a:pt x="1254" y="26921"/>
                    <a:pt x="1257" y="26918"/>
                    <a:pt x="1261" y="26914"/>
                  </a:cubicBezTo>
                  <a:cubicBezTo>
                    <a:pt x="1271" y="26907"/>
                    <a:pt x="1281" y="26899"/>
                    <a:pt x="1281" y="26899"/>
                  </a:cubicBezTo>
                  <a:lnTo>
                    <a:pt x="1281" y="26899"/>
                  </a:lnTo>
                  <a:cubicBezTo>
                    <a:pt x="1281" y="26899"/>
                    <a:pt x="1278" y="26902"/>
                    <a:pt x="1271" y="26907"/>
                  </a:cubicBezTo>
                  <a:cubicBezTo>
                    <a:pt x="1278" y="26903"/>
                    <a:pt x="1283" y="26899"/>
                    <a:pt x="1291" y="26894"/>
                  </a:cubicBezTo>
                  <a:cubicBezTo>
                    <a:pt x="1334" y="26863"/>
                    <a:pt x="1378" y="26834"/>
                    <a:pt x="1422" y="26805"/>
                  </a:cubicBezTo>
                  <a:cubicBezTo>
                    <a:pt x="1594" y="26696"/>
                    <a:pt x="1777" y="26605"/>
                    <a:pt x="1962" y="26523"/>
                  </a:cubicBezTo>
                  <a:cubicBezTo>
                    <a:pt x="1977" y="26516"/>
                    <a:pt x="1993" y="26510"/>
                    <a:pt x="2009" y="26503"/>
                  </a:cubicBezTo>
                  <a:cubicBezTo>
                    <a:pt x="2021" y="26497"/>
                    <a:pt x="2048" y="26486"/>
                    <a:pt x="2055" y="26483"/>
                  </a:cubicBezTo>
                  <a:cubicBezTo>
                    <a:pt x="2110" y="26462"/>
                    <a:pt x="2164" y="26441"/>
                    <a:pt x="2218" y="26419"/>
                  </a:cubicBezTo>
                  <a:cubicBezTo>
                    <a:pt x="2342" y="26373"/>
                    <a:pt x="2467" y="26330"/>
                    <a:pt x="2592" y="26289"/>
                  </a:cubicBezTo>
                  <a:cubicBezTo>
                    <a:pt x="2844" y="26206"/>
                    <a:pt x="3098" y="26133"/>
                    <a:pt x="3353" y="26066"/>
                  </a:cubicBezTo>
                  <a:cubicBezTo>
                    <a:pt x="4566" y="25745"/>
                    <a:pt x="5805" y="25535"/>
                    <a:pt x="7038" y="25308"/>
                  </a:cubicBezTo>
                  <a:cubicBezTo>
                    <a:pt x="8229" y="25091"/>
                    <a:pt x="9431" y="24882"/>
                    <a:pt x="10597" y="24545"/>
                  </a:cubicBezTo>
                  <a:cubicBezTo>
                    <a:pt x="11073" y="24408"/>
                    <a:pt x="11557" y="24251"/>
                    <a:pt x="11999" y="24024"/>
                  </a:cubicBezTo>
                  <a:cubicBezTo>
                    <a:pt x="12299" y="23868"/>
                    <a:pt x="12533" y="23624"/>
                    <a:pt x="12730" y="23354"/>
                  </a:cubicBezTo>
                  <a:cubicBezTo>
                    <a:pt x="13202" y="22708"/>
                    <a:pt x="13428" y="21875"/>
                    <a:pt x="13589" y="21102"/>
                  </a:cubicBezTo>
                  <a:cubicBezTo>
                    <a:pt x="13808" y="20050"/>
                    <a:pt x="13909" y="18973"/>
                    <a:pt x="13967" y="17902"/>
                  </a:cubicBezTo>
                  <a:cubicBezTo>
                    <a:pt x="14092" y="15539"/>
                    <a:pt x="14002" y="13163"/>
                    <a:pt x="13841" y="10804"/>
                  </a:cubicBezTo>
                  <a:cubicBezTo>
                    <a:pt x="13790" y="10046"/>
                    <a:pt x="13730" y="9290"/>
                    <a:pt x="13661" y="8535"/>
                  </a:cubicBezTo>
                  <a:lnTo>
                    <a:pt x="14015" y="8535"/>
                  </a:lnTo>
                  <a:cubicBezTo>
                    <a:pt x="14060" y="8535"/>
                    <a:pt x="14097" y="8498"/>
                    <a:pt x="14097" y="8453"/>
                  </a:cubicBezTo>
                  <a:lnTo>
                    <a:pt x="14097" y="81"/>
                  </a:lnTo>
                  <a:cubicBezTo>
                    <a:pt x="14097" y="36"/>
                    <a:pt x="14060" y="0"/>
                    <a:pt x="1401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30" name="Google Shape;330;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7"/>
          <p:cNvSpPr/>
          <p:nvPr/>
        </p:nvSpPr>
        <p:spPr>
          <a:xfrm rot="-5400000">
            <a:off x="7406727" y="-6952"/>
            <a:ext cx="2625836" cy="577789"/>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7"/>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7"/>
          <p:cNvSpPr txBox="1">
            <a:spLocks noGrp="1"/>
          </p:cNvSpPr>
          <p:nvPr>
            <p:ph type="subTitle" idx="1"/>
          </p:nvPr>
        </p:nvSpPr>
        <p:spPr>
          <a:xfrm>
            <a:off x="556199" y="1284850"/>
            <a:ext cx="5506326" cy="103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2000">
                <a:solidFill>
                  <a:srgbClr val="1A4568"/>
                </a:solidFill>
              </a:rPr>
              <a:t>React is a popular JavaScript library that simplifies the process of building interactive user interfaces for web applications. It's a core component of modern web development, allowing developers to create dynamic and responsive UIs efficiently.</a:t>
            </a:r>
            <a:endParaRPr sz="2000">
              <a:solidFill>
                <a:srgbClr val="1A4568"/>
              </a:solidFill>
            </a:endParaRPr>
          </a:p>
        </p:txBody>
      </p:sp>
      <p:sp>
        <p:nvSpPr>
          <p:cNvPr id="338" name="Google Shape;338;p7"/>
          <p:cNvSpPr txBox="1">
            <a:spLocks noGrp="1"/>
          </p:cNvSpPr>
          <p:nvPr>
            <p:ph type="title"/>
          </p:nvPr>
        </p:nvSpPr>
        <p:spPr>
          <a:xfrm>
            <a:off x="713250" y="539496"/>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React</a:t>
            </a:r>
            <a:endParaRPr>
              <a:solidFill>
                <a:srgbClr val="1A4568"/>
              </a:solidFill>
            </a:endParaRPr>
          </a:p>
        </p:txBody>
      </p:sp>
      <p:grpSp>
        <p:nvGrpSpPr>
          <p:cNvPr id="339" name="Google Shape;339;p7"/>
          <p:cNvGrpSpPr/>
          <p:nvPr/>
        </p:nvGrpSpPr>
        <p:grpSpPr>
          <a:xfrm>
            <a:off x="6168158" y="3470610"/>
            <a:ext cx="3240023" cy="1785612"/>
            <a:chOff x="6168158" y="1736950"/>
            <a:chExt cx="3240023" cy="1785612"/>
          </a:xfrm>
        </p:grpSpPr>
        <p:grpSp>
          <p:nvGrpSpPr>
            <p:cNvPr id="340" name="Google Shape;340;p7"/>
            <p:cNvGrpSpPr/>
            <p:nvPr/>
          </p:nvGrpSpPr>
          <p:grpSpPr>
            <a:xfrm rot="5400000">
              <a:off x="7114354" y="1109010"/>
              <a:ext cx="1554810" cy="3032843"/>
              <a:chOff x="7681597" y="-387360"/>
              <a:chExt cx="1692403" cy="3470072"/>
            </a:xfrm>
          </p:grpSpPr>
          <p:sp>
            <p:nvSpPr>
              <p:cNvPr id="341" name="Google Shape;341;p7"/>
              <p:cNvSpPr/>
              <p:nvPr/>
            </p:nvSpPr>
            <p:spPr>
              <a:xfrm rot="-5400000">
                <a:off x="6792550" y="501687"/>
                <a:ext cx="3470072"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7"/>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3" name="Google Shape;343;p7"/>
            <p:cNvSpPr/>
            <p:nvPr/>
          </p:nvSpPr>
          <p:spPr>
            <a:xfrm>
              <a:off x="8510196" y="1883951"/>
              <a:ext cx="316673" cy="403209"/>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7"/>
            <p:cNvSpPr/>
            <p:nvPr/>
          </p:nvSpPr>
          <p:spPr>
            <a:xfrm>
              <a:off x="7871115" y="1736950"/>
              <a:ext cx="384439" cy="489493"/>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7"/>
            <p:cNvSpPr/>
            <p:nvPr/>
          </p:nvSpPr>
          <p:spPr>
            <a:xfrm>
              <a:off x="8766067" y="1943025"/>
              <a:ext cx="222591" cy="283418"/>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6" name="Google Shape;346;p7"/>
            <p:cNvGrpSpPr/>
            <p:nvPr/>
          </p:nvGrpSpPr>
          <p:grpSpPr>
            <a:xfrm flipH="1">
              <a:off x="7967799" y="2220472"/>
              <a:ext cx="726618" cy="1302090"/>
              <a:chOff x="6484504" y="1911584"/>
              <a:chExt cx="1676552" cy="3004360"/>
            </a:xfrm>
          </p:grpSpPr>
          <p:sp>
            <p:nvSpPr>
              <p:cNvPr id="347" name="Google Shape;347;p7"/>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7"/>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7"/>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7"/>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7"/>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7"/>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7"/>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7"/>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7"/>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7"/>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7"/>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7"/>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7"/>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0" name="Google Shape;360;p7"/>
            <p:cNvGrpSpPr/>
            <p:nvPr/>
          </p:nvGrpSpPr>
          <p:grpSpPr>
            <a:xfrm>
              <a:off x="6336692" y="2605078"/>
              <a:ext cx="1852375" cy="788154"/>
              <a:chOff x="1895075" y="2324440"/>
              <a:chExt cx="3410744" cy="1451480"/>
            </a:xfrm>
          </p:grpSpPr>
          <p:sp>
            <p:nvSpPr>
              <p:cNvPr id="361" name="Google Shape;361;p7"/>
              <p:cNvSpPr/>
              <p:nvPr/>
            </p:nvSpPr>
            <p:spPr>
              <a:xfrm>
                <a:off x="2266434" y="3116176"/>
                <a:ext cx="2866084" cy="307734"/>
              </a:xfrm>
              <a:custGeom>
                <a:avLst/>
                <a:gdLst/>
                <a:ahLst/>
                <a:cxnLst/>
                <a:rect l="l" t="t" r="r" b="b"/>
                <a:pathLst>
                  <a:path w="132643" h="14242" extrusionOk="0">
                    <a:moveTo>
                      <a:pt x="117927" y="1"/>
                    </a:moveTo>
                    <a:cubicBezTo>
                      <a:pt x="109481" y="1"/>
                      <a:pt x="105587" y="5361"/>
                      <a:pt x="103802" y="10777"/>
                    </a:cubicBezTo>
                    <a:lnTo>
                      <a:pt x="104745" y="11087"/>
                    </a:lnTo>
                    <a:cubicBezTo>
                      <a:pt x="106633" y="5503"/>
                      <a:pt x="111914" y="1484"/>
                      <a:pt x="118134" y="1484"/>
                    </a:cubicBezTo>
                    <a:cubicBezTo>
                      <a:pt x="124601" y="1484"/>
                      <a:pt x="130054" y="5825"/>
                      <a:pt x="131735" y="11751"/>
                    </a:cubicBezTo>
                    <a:lnTo>
                      <a:pt x="132642" y="11489"/>
                    </a:lnTo>
                    <a:cubicBezTo>
                      <a:pt x="131075" y="6009"/>
                      <a:pt x="127241" y="27"/>
                      <a:pt x="117978" y="1"/>
                    </a:cubicBezTo>
                    <a:cubicBezTo>
                      <a:pt x="117961" y="1"/>
                      <a:pt x="117944" y="1"/>
                      <a:pt x="117927" y="1"/>
                    </a:cubicBezTo>
                    <a:close/>
                    <a:moveTo>
                      <a:pt x="14610" y="271"/>
                    </a:moveTo>
                    <a:cubicBezTo>
                      <a:pt x="4312" y="271"/>
                      <a:pt x="992" y="7867"/>
                      <a:pt x="1" y="14106"/>
                    </a:cubicBezTo>
                    <a:lnTo>
                      <a:pt x="910" y="14242"/>
                    </a:lnTo>
                    <a:cubicBezTo>
                      <a:pt x="1948" y="7461"/>
                      <a:pt x="7811" y="2260"/>
                      <a:pt x="14884" y="2260"/>
                    </a:cubicBezTo>
                    <a:cubicBezTo>
                      <a:pt x="21768" y="2260"/>
                      <a:pt x="27506" y="7187"/>
                      <a:pt x="28762" y="13701"/>
                    </a:cubicBezTo>
                    <a:lnTo>
                      <a:pt x="29447" y="13570"/>
                    </a:lnTo>
                    <a:cubicBezTo>
                      <a:pt x="28252" y="7479"/>
                      <a:pt x="24700" y="271"/>
                      <a:pt x="14610" y="27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7"/>
              <p:cNvSpPr/>
              <p:nvPr/>
            </p:nvSpPr>
            <p:spPr>
              <a:xfrm>
                <a:off x="2034629" y="2857580"/>
                <a:ext cx="3181013" cy="275128"/>
              </a:xfrm>
              <a:custGeom>
                <a:avLst/>
                <a:gdLst/>
                <a:ahLst/>
                <a:cxnLst/>
                <a:rect l="l" t="t" r="r" b="b"/>
                <a:pathLst>
                  <a:path w="147218" h="12733" extrusionOk="0">
                    <a:moveTo>
                      <a:pt x="138159" y="1"/>
                    </a:moveTo>
                    <a:cubicBezTo>
                      <a:pt x="138081" y="1"/>
                      <a:pt x="138008" y="3"/>
                      <a:pt x="137941" y="8"/>
                    </a:cubicBezTo>
                    <a:cubicBezTo>
                      <a:pt x="136327" y="135"/>
                      <a:pt x="139176" y="2845"/>
                      <a:pt x="139665" y="3708"/>
                    </a:cubicBezTo>
                    <a:cubicBezTo>
                      <a:pt x="140062" y="4411"/>
                      <a:pt x="143378" y="8137"/>
                      <a:pt x="144607" y="9508"/>
                    </a:cubicBezTo>
                    <a:cubicBezTo>
                      <a:pt x="144901" y="9834"/>
                      <a:pt x="145306" y="10035"/>
                      <a:pt x="145742" y="10074"/>
                    </a:cubicBezTo>
                    <a:lnTo>
                      <a:pt x="147217" y="10196"/>
                    </a:lnTo>
                    <a:cubicBezTo>
                      <a:pt x="147217" y="10196"/>
                      <a:pt x="145699" y="4184"/>
                      <a:pt x="144290" y="1282"/>
                    </a:cubicBezTo>
                    <a:cubicBezTo>
                      <a:pt x="144290" y="1282"/>
                      <a:pt x="139941" y="1"/>
                      <a:pt x="138159" y="1"/>
                    </a:cubicBezTo>
                    <a:close/>
                    <a:moveTo>
                      <a:pt x="7294" y="4589"/>
                    </a:moveTo>
                    <a:cubicBezTo>
                      <a:pt x="6136" y="4589"/>
                      <a:pt x="4424" y="5492"/>
                      <a:pt x="2905" y="7011"/>
                    </a:cubicBezTo>
                    <a:cubicBezTo>
                      <a:pt x="2735" y="7182"/>
                      <a:pt x="2579" y="7352"/>
                      <a:pt x="2426" y="7522"/>
                    </a:cubicBezTo>
                    <a:cubicBezTo>
                      <a:pt x="711" y="9450"/>
                      <a:pt x="0" y="11544"/>
                      <a:pt x="837" y="12382"/>
                    </a:cubicBezTo>
                    <a:cubicBezTo>
                      <a:pt x="1074" y="12620"/>
                      <a:pt x="1413" y="12733"/>
                      <a:pt x="1821" y="12733"/>
                    </a:cubicBezTo>
                    <a:cubicBezTo>
                      <a:pt x="2977" y="12733"/>
                      <a:pt x="4689" y="11829"/>
                      <a:pt x="6208" y="10310"/>
                    </a:cubicBezTo>
                    <a:cubicBezTo>
                      <a:pt x="7124" y="9394"/>
                      <a:pt x="7815" y="8412"/>
                      <a:pt x="8220" y="7522"/>
                    </a:cubicBezTo>
                    <a:cubicBezTo>
                      <a:pt x="8726" y="6409"/>
                      <a:pt x="8787" y="5445"/>
                      <a:pt x="8280" y="4939"/>
                    </a:cubicBezTo>
                    <a:cubicBezTo>
                      <a:pt x="8043" y="4701"/>
                      <a:pt x="7703" y="4589"/>
                      <a:pt x="7294" y="4589"/>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7"/>
              <p:cNvSpPr/>
              <p:nvPr/>
            </p:nvSpPr>
            <p:spPr>
              <a:xfrm>
                <a:off x="2629366" y="2407181"/>
                <a:ext cx="2015677" cy="390620"/>
              </a:xfrm>
              <a:custGeom>
                <a:avLst/>
                <a:gdLst/>
                <a:ahLst/>
                <a:cxnLst/>
                <a:rect l="l" t="t" r="r" b="b"/>
                <a:pathLst>
                  <a:path w="93286" h="18078" extrusionOk="0">
                    <a:moveTo>
                      <a:pt x="68600" y="49"/>
                    </a:moveTo>
                    <a:lnTo>
                      <a:pt x="70990" y="14931"/>
                    </a:lnTo>
                    <a:cubicBezTo>
                      <a:pt x="70990" y="14931"/>
                      <a:pt x="70999" y="15010"/>
                      <a:pt x="71020" y="15162"/>
                    </a:cubicBezTo>
                    <a:lnTo>
                      <a:pt x="91384" y="14294"/>
                    </a:lnTo>
                    <a:cubicBezTo>
                      <a:pt x="91384" y="14294"/>
                      <a:pt x="93285" y="13796"/>
                      <a:pt x="91384" y="11437"/>
                    </a:cubicBezTo>
                    <a:cubicBezTo>
                      <a:pt x="89477" y="9075"/>
                      <a:pt x="85096" y="184"/>
                      <a:pt x="68600" y="49"/>
                    </a:cubicBezTo>
                    <a:close/>
                    <a:moveTo>
                      <a:pt x="61452" y="0"/>
                    </a:moveTo>
                    <a:cubicBezTo>
                      <a:pt x="47646" y="0"/>
                      <a:pt x="34677" y="1005"/>
                      <a:pt x="22649" y="10577"/>
                    </a:cubicBezTo>
                    <a:lnTo>
                      <a:pt x="22649" y="17230"/>
                    </a:lnTo>
                    <a:lnTo>
                      <a:pt x="65419" y="15403"/>
                    </a:lnTo>
                    <a:lnTo>
                      <a:pt x="64639" y="14"/>
                    </a:lnTo>
                    <a:cubicBezTo>
                      <a:pt x="63572" y="6"/>
                      <a:pt x="62509" y="0"/>
                      <a:pt x="61452" y="0"/>
                    </a:cubicBezTo>
                    <a:close/>
                    <a:moveTo>
                      <a:pt x="28678" y="2074"/>
                    </a:moveTo>
                    <a:cubicBezTo>
                      <a:pt x="18900" y="7261"/>
                      <a:pt x="6008" y="15615"/>
                      <a:pt x="0" y="17706"/>
                    </a:cubicBezTo>
                    <a:lnTo>
                      <a:pt x="0" y="17711"/>
                    </a:lnTo>
                    <a:lnTo>
                      <a:pt x="6496" y="18077"/>
                    </a:lnTo>
                    <a:lnTo>
                      <a:pt x="28678" y="2074"/>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7"/>
              <p:cNvSpPr/>
              <p:nvPr/>
            </p:nvSpPr>
            <p:spPr>
              <a:xfrm>
                <a:off x="2868345" y="2658149"/>
                <a:ext cx="174351" cy="146542"/>
              </a:xfrm>
              <a:custGeom>
                <a:avLst/>
                <a:gdLst/>
                <a:ahLst/>
                <a:cxnLst/>
                <a:rect l="l" t="t" r="r" b="b"/>
                <a:pathLst>
                  <a:path w="8069" h="6782" extrusionOk="0">
                    <a:moveTo>
                      <a:pt x="8068" y="1"/>
                    </a:moveTo>
                    <a:lnTo>
                      <a:pt x="8068" y="1"/>
                    </a:lnTo>
                    <a:cubicBezTo>
                      <a:pt x="7436" y="464"/>
                      <a:pt x="6820" y="921"/>
                      <a:pt x="6236" y="1363"/>
                    </a:cubicBezTo>
                    <a:cubicBezTo>
                      <a:pt x="3540" y="3400"/>
                      <a:pt x="1406" y="5162"/>
                      <a:pt x="276" y="6109"/>
                    </a:cubicBezTo>
                    <a:cubicBezTo>
                      <a:pt x="1" y="6342"/>
                      <a:pt x="170" y="6781"/>
                      <a:pt x="522" y="6781"/>
                    </a:cubicBezTo>
                    <a:cubicBezTo>
                      <a:pt x="527" y="6781"/>
                      <a:pt x="532" y="6781"/>
                      <a:pt x="537" y="6781"/>
                    </a:cubicBezTo>
                    <a:lnTo>
                      <a:pt x="6903" y="6515"/>
                    </a:lnTo>
                    <a:lnTo>
                      <a:pt x="6903" y="6511"/>
                    </a:lnTo>
                    <a:lnTo>
                      <a:pt x="80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7"/>
              <p:cNvSpPr/>
              <p:nvPr/>
            </p:nvSpPr>
            <p:spPr>
              <a:xfrm>
                <a:off x="3017515" y="2384535"/>
                <a:ext cx="1634910" cy="414367"/>
              </a:xfrm>
              <a:custGeom>
                <a:avLst/>
                <a:gdLst/>
                <a:ahLst/>
                <a:cxnLst/>
                <a:rect l="l" t="t" r="r" b="b"/>
                <a:pathLst>
                  <a:path w="75664" h="19177" extrusionOk="0">
                    <a:moveTo>
                      <a:pt x="43490" y="1048"/>
                    </a:moveTo>
                    <a:cubicBezTo>
                      <a:pt x="44548" y="1048"/>
                      <a:pt x="45610" y="1054"/>
                      <a:pt x="46677" y="1062"/>
                    </a:cubicBezTo>
                    <a:cubicBezTo>
                      <a:pt x="47990" y="1071"/>
                      <a:pt x="49307" y="1084"/>
                      <a:pt x="50638" y="1097"/>
                    </a:cubicBezTo>
                    <a:cubicBezTo>
                      <a:pt x="67135" y="1232"/>
                      <a:pt x="71515" y="10123"/>
                      <a:pt x="73422" y="12485"/>
                    </a:cubicBezTo>
                    <a:cubicBezTo>
                      <a:pt x="75325" y="14844"/>
                      <a:pt x="73422" y="15342"/>
                      <a:pt x="73422" y="15342"/>
                    </a:cubicBezTo>
                    <a:lnTo>
                      <a:pt x="53060" y="16210"/>
                    </a:lnTo>
                    <a:lnTo>
                      <a:pt x="47457" y="16451"/>
                    </a:lnTo>
                    <a:lnTo>
                      <a:pt x="4687" y="18278"/>
                    </a:lnTo>
                    <a:lnTo>
                      <a:pt x="4687" y="11625"/>
                    </a:lnTo>
                    <a:cubicBezTo>
                      <a:pt x="16715" y="2053"/>
                      <a:pt x="29685" y="1048"/>
                      <a:pt x="43490" y="1048"/>
                    </a:cubicBezTo>
                    <a:close/>
                    <a:moveTo>
                      <a:pt x="44703" y="0"/>
                    </a:moveTo>
                    <a:cubicBezTo>
                      <a:pt x="38246" y="0"/>
                      <a:pt x="28584" y="402"/>
                      <a:pt x="20690" y="2183"/>
                    </a:cubicBezTo>
                    <a:cubicBezTo>
                      <a:pt x="14590" y="3562"/>
                      <a:pt x="6955" y="8435"/>
                      <a:pt x="1165" y="12663"/>
                    </a:cubicBezTo>
                    <a:lnTo>
                      <a:pt x="0" y="19173"/>
                    </a:lnTo>
                    <a:lnTo>
                      <a:pt x="0" y="19177"/>
                    </a:lnTo>
                    <a:lnTo>
                      <a:pt x="53146" y="16944"/>
                    </a:lnTo>
                    <a:lnTo>
                      <a:pt x="74150" y="16062"/>
                    </a:lnTo>
                    <a:cubicBezTo>
                      <a:pt x="75093" y="16022"/>
                      <a:pt x="75664" y="15001"/>
                      <a:pt x="75211" y="14177"/>
                    </a:cubicBezTo>
                    <a:cubicBezTo>
                      <a:pt x="67518" y="207"/>
                      <a:pt x="56048" y="447"/>
                      <a:pt x="50778" y="141"/>
                    </a:cubicBezTo>
                    <a:cubicBezTo>
                      <a:pt x="49566" y="71"/>
                      <a:pt x="47418" y="0"/>
                      <a:pt x="4470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7"/>
              <p:cNvSpPr/>
              <p:nvPr/>
            </p:nvSpPr>
            <p:spPr>
              <a:xfrm>
                <a:off x="4542713" y="2352705"/>
                <a:ext cx="456221" cy="377094"/>
              </a:xfrm>
              <a:custGeom>
                <a:avLst/>
                <a:gdLst/>
                <a:ahLst/>
                <a:cxnLst/>
                <a:rect l="l" t="t" r="r" b="b"/>
                <a:pathLst>
                  <a:path w="21114" h="17452" extrusionOk="0">
                    <a:moveTo>
                      <a:pt x="1" y="0"/>
                    </a:moveTo>
                    <a:lnTo>
                      <a:pt x="1" y="1903"/>
                    </a:lnTo>
                    <a:cubicBezTo>
                      <a:pt x="1" y="1903"/>
                      <a:pt x="9875" y="6103"/>
                      <a:pt x="17423" y="17452"/>
                    </a:cubicBezTo>
                    <a:lnTo>
                      <a:pt x="21113" y="17452"/>
                    </a:lnTo>
                    <a:cubicBezTo>
                      <a:pt x="17201" y="11946"/>
                      <a:pt x="9438" y="1714"/>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7"/>
              <p:cNvSpPr/>
              <p:nvPr/>
            </p:nvSpPr>
            <p:spPr>
              <a:xfrm>
                <a:off x="2924530" y="2750658"/>
                <a:ext cx="1284804" cy="703022"/>
              </a:xfrm>
              <a:custGeom>
                <a:avLst/>
                <a:gdLst/>
                <a:ahLst/>
                <a:cxnLst/>
                <a:rect l="l" t="t" r="r" b="b"/>
                <a:pathLst>
                  <a:path w="59461" h="32536" extrusionOk="0">
                    <a:moveTo>
                      <a:pt x="56202" y="8203"/>
                    </a:moveTo>
                    <a:cubicBezTo>
                      <a:pt x="56647" y="8203"/>
                      <a:pt x="57009" y="8566"/>
                      <a:pt x="57009" y="9010"/>
                    </a:cubicBezTo>
                    <a:cubicBezTo>
                      <a:pt x="57009" y="9450"/>
                      <a:pt x="56647" y="9812"/>
                      <a:pt x="56202" y="9812"/>
                    </a:cubicBezTo>
                    <a:lnTo>
                      <a:pt x="47035" y="9812"/>
                    </a:lnTo>
                    <a:cubicBezTo>
                      <a:pt x="46595" y="9812"/>
                      <a:pt x="46233" y="9451"/>
                      <a:pt x="46233" y="9010"/>
                    </a:cubicBezTo>
                    <a:cubicBezTo>
                      <a:pt x="46233" y="8566"/>
                      <a:pt x="46594" y="8203"/>
                      <a:pt x="47035" y="8203"/>
                    </a:cubicBezTo>
                    <a:close/>
                    <a:moveTo>
                      <a:pt x="57449" y="1"/>
                    </a:moveTo>
                    <a:lnTo>
                      <a:pt x="4303" y="2234"/>
                    </a:lnTo>
                    <a:cubicBezTo>
                      <a:pt x="4220" y="2545"/>
                      <a:pt x="1" y="18634"/>
                      <a:pt x="5333" y="32536"/>
                    </a:cubicBezTo>
                    <a:lnTo>
                      <a:pt x="47275" y="32536"/>
                    </a:lnTo>
                    <a:cubicBezTo>
                      <a:pt x="47275" y="32536"/>
                      <a:pt x="53418" y="32252"/>
                      <a:pt x="56445" y="26995"/>
                    </a:cubicBezTo>
                    <a:cubicBezTo>
                      <a:pt x="56786" y="26405"/>
                      <a:pt x="57083" y="25760"/>
                      <a:pt x="57331" y="25039"/>
                    </a:cubicBezTo>
                    <a:cubicBezTo>
                      <a:pt x="59461" y="18857"/>
                      <a:pt x="57912" y="3939"/>
                      <a:pt x="57449" y="1"/>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7"/>
              <p:cNvSpPr/>
              <p:nvPr/>
            </p:nvSpPr>
            <p:spPr>
              <a:xfrm>
                <a:off x="4026160" y="2407484"/>
                <a:ext cx="137942" cy="332518"/>
              </a:xfrm>
              <a:custGeom>
                <a:avLst/>
                <a:gdLst/>
                <a:ahLst/>
                <a:cxnLst/>
                <a:rect l="l" t="t" r="r" b="b"/>
                <a:pathLst>
                  <a:path w="6384" h="15389" extrusionOk="0">
                    <a:moveTo>
                      <a:pt x="1" y="0"/>
                    </a:moveTo>
                    <a:lnTo>
                      <a:pt x="781" y="15389"/>
                    </a:lnTo>
                    <a:lnTo>
                      <a:pt x="6384" y="15148"/>
                    </a:lnTo>
                    <a:cubicBezTo>
                      <a:pt x="6361" y="14996"/>
                      <a:pt x="6352" y="14917"/>
                      <a:pt x="6352" y="14917"/>
                    </a:cubicBezTo>
                    <a:lnTo>
                      <a:pt x="3962" y="35"/>
                    </a:lnTo>
                    <a:cubicBezTo>
                      <a:pt x="2631" y="22"/>
                      <a:pt x="1314" y="9"/>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7"/>
              <p:cNvSpPr/>
              <p:nvPr/>
            </p:nvSpPr>
            <p:spPr>
              <a:xfrm>
                <a:off x="2062354" y="2402751"/>
                <a:ext cx="3198429" cy="1154597"/>
              </a:xfrm>
              <a:custGeom>
                <a:avLst/>
                <a:gdLst/>
                <a:ahLst/>
                <a:cxnLst/>
                <a:rect l="l" t="t" r="r" b="b"/>
                <a:pathLst>
                  <a:path w="148024" h="53435" extrusionOk="0">
                    <a:moveTo>
                      <a:pt x="59485" y="1"/>
                    </a:moveTo>
                    <a:lnTo>
                      <a:pt x="59485" y="1"/>
                    </a:lnTo>
                    <a:cubicBezTo>
                      <a:pt x="58080" y="642"/>
                      <a:pt x="56540" y="1414"/>
                      <a:pt x="54917" y="2279"/>
                    </a:cubicBezTo>
                    <a:lnTo>
                      <a:pt x="32735" y="18282"/>
                    </a:lnTo>
                    <a:lnTo>
                      <a:pt x="26239" y="17916"/>
                    </a:lnTo>
                    <a:lnTo>
                      <a:pt x="26239" y="17911"/>
                    </a:lnTo>
                    <a:cubicBezTo>
                      <a:pt x="25349" y="18225"/>
                      <a:pt x="24607" y="18400"/>
                      <a:pt x="24054" y="18404"/>
                    </a:cubicBezTo>
                    <a:cubicBezTo>
                      <a:pt x="24054" y="18404"/>
                      <a:pt x="5597" y="20372"/>
                      <a:pt x="0" y="28570"/>
                    </a:cubicBezTo>
                    <a:lnTo>
                      <a:pt x="1143" y="28570"/>
                    </a:lnTo>
                    <a:cubicBezTo>
                      <a:pt x="1296" y="28400"/>
                      <a:pt x="1452" y="28229"/>
                      <a:pt x="1622" y="28059"/>
                    </a:cubicBezTo>
                    <a:cubicBezTo>
                      <a:pt x="3141" y="26540"/>
                      <a:pt x="4853" y="25637"/>
                      <a:pt x="6011" y="25637"/>
                    </a:cubicBezTo>
                    <a:cubicBezTo>
                      <a:pt x="6420" y="25637"/>
                      <a:pt x="6760" y="25749"/>
                      <a:pt x="6997" y="25987"/>
                    </a:cubicBezTo>
                    <a:cubicBezTo>
                      <a:pt x="7504" y="26493"/>
                      <a:pt x="7443" y="27457"/>
                      <a:pt x="6937" y="28570"/>
                    </a:cubicBezTo>
                    <a:lnTo>
                      <a:pt x="21836" y="26588"/>
                    </a:lnTo>
                    <a:cubicBezTo>
                      <a:pt x="23430" y="26380"/>
                      <a:pt x="24938" y="25764"/>
                      <a:pt x="26225" y="24804"/>
                    </a:cubicBezTo>
                    <a:lnTo>
                      <a:pt x="42919" y="12356"/>
                    </a:lnTo>
                    <a:lnTo>
                      <a:pt x="59485" y="1"/>
                    </a:lnTo>
                    <a:close/>
                    <a:moveTo>
                      <a:pt x="103037" y="44268"/>
                    </a:moveTo>
                    <a:cubicBezTo>
                      <a:pt x="103486" y="44268"/>
                      <a:pt x="103857" y="44635"/>
                      <a:pt x="103857" y="45084"/>
                    </a:cubicBezTo>
                    <a:cubicBezTo>
                      <a:pt x="103857" y="45534"/>
                      <a:pt x="103486" y="45903"/>
                      <a:pt x="103037" y="45903"/>
                    </a:cubicBezTo>
                    <a:lnTo>
                      <a:pt x="97413" y="45903"/>
                    </a:lnTo>
                    <a:cubicBezTo>
                      <a:pt x="96963" y="45903"/>
                      <a:pt x="96597" y="45534"/>
                      <a:pt x="96597" y="45084"/>
                    </a:cubicBezTo>
                    <a:cubicBezTo>
                      <a:pt x="96597" y="44635"/>
                      <a:pt x="96963" y="44268"/>
                      <a:pt x="97413" y="44268"/>
                    </a:cubicBezTo>
                    <a:close/>
                    <a:moveTo>
                      <a:pt x="128237" y="26706"/>
                    </a:moveTo>
                    <a:cubicBezTo>
                      <a:pt x="108456" y="26706"/>
                      <a:pt x="106641" y="43095"/>
                      <a:pt x="106641" y="43095"/>
                    </a:cubicBezTo>
                    <a:lnTo>
                      <a:pt x="96343" y="43095"/>
                    </a:lnTo>
                    <a:cubicBezTo>
                      <a:pt x="93316" y="48352"/>
                      <a:pt x="87173" y="48636"/>
                      <a:pt x="87173" y="48636"/>
                    </a:cubicBezTo>
                    <a:lnTo>
                      <a:pt x="41535" y="48636"/>
                    </a:lnTo>
                    <a:cubicBezTo>
                      <a:pt x="41609" y="50506"/>
                      <a:pt x="41474" y="51742"/>
                      <a:pt x="41474" y="51742"/>
                    </a:cubicBezTo>
                    <a:cubicBezTo>
                      <a:pt x="41474" y="51742"/>
                      <a:pt x="69750" y="51783"/>
                      <a:pt x="89300" y="51783"/>
                    </a:cubicBezTo>
                    <a:cubicBezTo>
                      <a:pt x="99076" y="51783"/>
                      <a:pt x="106669" y="51772"/>
                      <a:pt x="107456" y="51742"/>
                    </a:cubicBezTo>
                    <a:cubicBezTo>
                      <a:pt x="109816" y="51650"/>
                      <a:pt x="111199" y="47868"/>
                      <a:pt x="111199" y="47868"/>
                    </a:cubicBezTo>
                    <a:lnTo>
                      <a:pt x="111212" y="47868"/>
                    </a:lnTo>
                    <a:cubicBezTo>
                      <a:pt x="111401" y="41122"/>
                      <a:pt x="114009" y="31873"/>
                      <a:pt x="126759" y="31326"/>
                    </a:cubicBezTo>
                    <a:cubicBezTo>
                      <a:pt x="127131" y="31310"/>
                      <a:pt x="127495" y="31303"/>
                      <a:pt x="127851" y="31303"/>
                    </a:cubicBezTo>
                    <a:cubicBezTo>
                      <a:pt x="146811" y="31303"/>
                      <a:pt x="143125" y="53434"/>
                      <a:pt x="143125" y="53434"/>
                    </a:cubicBezTo>
                    <a:lnTo>
                      <a:pt x="143129" y="53430"/>
                    </a:lnTo>
                    <a:cubicBezTo>
                      <a:pt x="145175" y="51611"/>
                      <a:pt x="146413" y="49185"/>
                      <a:pt x="147138" y="46658"/>
                    </a:cubicBezTo>
                    <a:lnTo>
                      <a:pt x="147134" y="46658"/>
                    </a:lnTo>
                    <a:cubicBezTo>
                      <a:pt x="147134" y="46658"/>
                      <a:pt x="148024" y="26706"/>
                      <a:pt x="128237" y="26706"/>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7"/>
              <p:cNvSpPr/>
              <p:nvPr/>
            </p:nvSpPr>
            <p:spPr>
              <a:xfrm>
                <a:off x="1904151" y="2324440"/>
                <a:ext cx="3375956" cy="1258550"/>
              </a:xfrm>
              <a:custGeom>
                <a:avLst/>
                <a:gdLst/>
                <a:ahLst/>
                <a:cxnLst/>
                <a:rect l="l" t="t" r="r" b="b"/>
                <a:pathLst>
                  <a:path w="156240" h="58246" extrusionOk="0">
                    <a:moveTo>
                      <a:pt x="41789" y="29699"/>
                    </a:moveTo>
                    <a:cubicBezTo>
                      <a:pt x="42539" y="29699"/>
                      <a:pt x="43149" y="30074"/>
                      <a:pt x="43149" y="30536"/>
                    </a:cubicBezTo>
                    <a:cubicBezTo>
                      <a:pt x="43149" y="30999"/>
                      <a:pt x="42539" y="31374"/>
                      <a:pt x="41789" y="31374"/>
                    </a:cubicBezTo>
                    <a:cubicBezTo>
                      <a:pt x="41034" y="31374"/>
                      <a:pt x="40427" y="30999"/>
                      <a:pt x="40427" y="30536"/>
                    </a:cubicBezTo>
                    <a:cubicBezTo>
                      <a:pt x="40427" y="30074"/>
                      <a:pt x="41034" y="29699"/>
                      <a:pt x="41789" y="29699"/>
                    </a:cubicBezTo>
                    <a:close/>
                    <a:moveTo>
                      <a:pt x="7759" y="38673"/>
                    </a:moveTo>
                    <a:cubicBezTo>
                      <a:pt x="8346" y="38673"/>
                      <a:pt x="8886" y="38884"/>
                      <a:pt x="9249" y="39310"/>
                    </a:cubicBezTo>
                    <a:cubicBezTo>
                      <a:pt x="10017" y="40209"/>
                      <a:pt x="9720" y="41713"/>
                      <a:pt x="8591" y="42678"/>
                    </a:cubicBezTo>
                    <a:cubicBezTo>
                      <a:pt x="7999" y="43183"/>
                      <a:pt x="7296" y="43438"/>
                      <a:pt x="6651" y="43438"/>
                    </a:cubicBezTo>
                    <a:cubicBezTo>
                      <a:pt x="6064" y="43438"/>
                      <a:pt x="5525" y="43227"/>
                      <a:pt x="5161" y="42800"/>
                    </a:cubicBezTo>
                    <a:cubicBezTo>
                      <a:pt x="4393" y="41906"/>
                      <a:pt x="4690" y="40396"/>
                      <a:pt x="5820" y="39433"/>
                    </a:cubicBezTo>
                    <a:cubicBezTo>
                      <a:pt x="6411" y="38928"/>
                      <a:pt x="7114" y="38673"/>
                      <a:pt x="7759" y="38673"/>
                    </a:cubicBezTo>
                    <a:close/>
                    <a:moveTo>
                      <a:pt x="93813" y="0"/>
                    </a:moveTo>
                    <a:cubicBezTo>
                      <a:pt x="83966" y="0"/>
                      <a:pt x="74440" y="615"/>
                      <a:pt x="69219" y="2604"/>
                    </a:cubicBezTo>
                    <a:cubicBezTo>
                      <a:pt x="68472" y="2887"/>
                      <a:pt x="67670" y="3228"/>
                      <a:pt x="66814" y="3621"/>
                    </a:cubicBezTo>
                    <a:lnTo>
                      <a:pt x="66806" y="3625"/>
                    </a:lnTo>
                    <a:lnTo>
                      <a:pt x="50240" y="15980"/>
                    </a:lnTo>
                    <a:lnTo>
                      <a:pt x="33547" y="28429"/>
                    </a:lnTo>
                    <a:cubicBezTo>
                      <a:pt x="32260" y="29388"/>
                      <a:pt x="30751" y="30004"/>
                      <a:pt x="29157" y="30214"/>
                    </a:cubicBezTo>
                    <a:lnTo>
                      <a:pt x="14258" y="32194"/>
                    </a:lnTo>
                    <a:cubicBezTo>
                      <a:pt x="13853" y="33084"/>
                      <a:pt x="13162" y="34066"/>
                      <a:pt x="12246" y="34982"/>
                    </a:cubicBezTo>
                    <a:cubicBezTo>
                      <a:pt x="10727" y="36501"/>
                      <a:pt x="9015" y="37405"/>
                      <a:pt x="7859" y="37405"/>
                    </a:cubicBezTo>
                    <a:cubicBezTo>
                      <a:pt x="7451" y="37405"/>
                      <a:pt x="7112" y="37292"/>
                      <a:pt x="6875" y="37054"/>
                    </a:cubicBezTo>
                    <a:cubicBezTo>
                      <a:pt x="6038" y="36217"/>
                      <a:pt x="6749" y="34122"/>
                      <a:pt x="8464" y="32194"/>
                    </a:cubicBezTo>
                    <a:lnTo>
                      <a:pt x="7321" y="32194"/>
                    </a:lnTo>
                    <a:cubicBezTo>
                      <a:pt x="7321" y="32194"/>
                      <a:pt x="5781" y="33886"/>
                      <a:pt x="4480" y="34341"/>
                    </a:cubicBezTo>
                    <a:cubicBezTo>
                      <a:pt x="4480" y="34341"/>
                      <a:pt x="3752" y="35654"/>
                      <a:pt x="2875" y="37455"/>
                    </a:cubicBezTo>
                    <a:cubicBezTo>
                      <a:pt x="1998" y="39257"/>
                      <a:pt x="2360" y="42312"/>
                      <a:pt x="1391" y="42839"/>
                    </a:cubicBezTo>
                    <a:cubicBezTo>
                      <a:pt x="427" y="43371"/>
                      <a:pt x="365" y="44096"/>
                      <a:pt x="183" y="45445"/>
                    </a:cubicBezTo>
                    <a:cubicBezTo>
                      <a:pt x="0" y="46788"/>
                      <a:pt x="998" y="48345"/>
                      <a:pt x="998" y="48345"/>
                    </a:cubicBezTo>
                    <a:lnTo>
                      <a:pt x="4533" y="58096"/>
                    </a:lnTo>
                    <a:lnTo>
                      <a:pt x="4533" y="58101"/>
                    </a:lnTo>
                    <a:cubicBezTo>
                      <a:pt x="4981" y="58150"/>
                      <a:pt x="5462" y="58201"/>
                      <a:pt x="5959" y="58245"/>
                    </a:cubicBezTo>
                    <a:lnTo>
                      <a:pt x="5977" y="58245"/>
                    </a:lnTo>
                    <a:cubicBezTo>
                      <a:pt x="6030" y="58245"/>
                      <a:pt x="6083" y="58245"/>
                      <a:pt x="6136" y="58245"/>
                    </a:cubicBezTo>
                    <a:cubicBezTo>
                      <a:pt x="12394" y="58245"/>
                      <a:pt x="14127" y="55405"/>
                      <a:pt x="14127" y="55405"/>
                    </a:cubicBezTo>
                    <a:cubicBezTo>
                      <a:pt x="14127" y="55405"/>
                      <a:pt x="12765" y="34371"/>
                      <a:pt x="31915" y="34371"/>
                    </a:cubicBezTo>
                    <a:cubicBezTo>
                      <a:pt x="46418" y="34371"/>
                      <a:pt x="48634" y="46413"/>
                      <a:pt x="48856" y="52260"/>
                    </a:cubicBezTo>
                    <a:lnTo>
                      <a:pt x="52552" y="52260"/>
                    </a:lnTo>
                    <a:cubicBezTo>
                      <a:pt x="47220" y="38358"/>
                      <a:pt x="51439" y="22267"/>
                      <a:pt x="51522" y="21958"/>
                    </a:cubicBezTo>
                    <a:lnTo>
                      <a:pt x="51522" y="21958"/>
                    </a:lnTo>
                    <a:lnTo>
                      <a:pt x="45156" y="22224"/>
                    </a:lnTo>
                    <a:cubicBezTo>
                      <a:pt x="45151" y="22224"/>
                      <a:pt x="45146" y="22224"/>
                      <a:pt x="45141" y="22224"/>
                    </a:cubicBezTo>
                    <a:cubicBezTo>
                      <a:pt x="44789" y="22224"/>
                      <a:pt x="44620" y="21785"/>
                      <a:pt x="44895" y="21552"/>
                    </a:cubicBezTo>
                    <a:cubicBezTo>
                      <a:pt x="46025" y="20605"/>
                      <a:pt x="48159" y="18843"/>
                      <a:pt x="50855" y="16806"/>
                    </a:cubicBezTo>
                    <a:cubicBezTo>
                      <a:pt x="51439" y="16364"/>
                      <a:pt x="52055" y="15907"/>
                      <a:pt x="52687" y="15444"/>
                    </a:cubicBezTo>
                    <a:cubicBezTo>
                      <a:pt x="58477" y="11216"/>
                      <a:pt x="66112" y="6343"/>
                      <a:pt x="72212" y="4964"/>
                    </a:cubicBezTo>
                    <a:cubicBezTo>
                      <a:pt x="80102" y="3183"/>
                      <a:pt x="89758" y="2780"/>
                      <a:pt x="96215" y="2780"/>
                    </a:cubicBezTo>
                    <a:cubicBezTo>
                      <a:pt x="98935" y="2780"/>
                      <a:pt x="101087" y="2852"/>
                      <a:pt x="102300" y="2922"/>
                    </a:cubicBezTo>
                    <a:cubicBezTo>
                      <a:pt x="107570" y="3227"/>
                      <a:pt x="119040" y="2988"/>
                      <a:pt x="126733" y="16958"/>
                    </a:cubicBezTo>
                    <a:cubicBezTo>
                      <a:pt x="127186" y="17782"/>
                      <a:pt x="126615" y="18803"/>
                      <a:pt x="125672" y="18842"/>
                    </a:cubicBezTo>
                    <a:lnTo>
                      <a:pt x="104668" y="19723"/>
                    </a:lnTo>
                    <a:cubicBezTo>
                      <a:pt x="105131" y="23663"/>
                      <a:pt x="106680" y="38581"/>
                      <a:pt x="104550" y="44763"/>
                    </a:cubicBezTo>
                    <a:cubicBezTo>
                      <a:pt x="104302" y="45484"/>
                      <a:pt x="104005" y="46129"/>
                      <a:pt x="103664" y="46718"/>
                    </a:cubicBezTo>
                    <a:lnTo>
                      <a:pt x="113962" y="46718"/>
                    </a:lnTo>
                    <a:cubicBezTo>
                      <a:pt x="113962" y="46718"/>
                      <a:pt x="115777" y="30330"/>
                      <a:pt x="135559" y="30330"/>
                    </a:cubicBezTo>
                    <a:cubicBezTo>
                      <a:pt x="155345" y="30330"/>
                      <a:pt x="154455" y="50282"/>
                      <a:pt x="154455" y="50282"/>
                    </a:cubicBezTo>
                    <a:lnTo>
                      <a:pt x="154459" y="50282"/>
                    </a:lnTo>
                    <a:cubicBezTo>
                      <a:pt x="156239" y="44074"/>
                      <a:pt x="154935" y="37251"/>
                      <a:pt x="154935" y="37251"/>
                    </a:cubicBezTo>
                    <a:lnTo>
                      <a:pt x="154939" y="37251"/>
                    </a:lnTo>
                    <a:cubicBezTo>
                      <a:pt x="154294" y="35872"/>
                      <a:pt x="153622" y="34973"/>
                      <a:pt x="153255" y="34868"/>
                    </a:cubicBezTo>
                    <a:lnTo>
                      <a:pt x="151780" y="34746"/>
                    </a:lnTo>
                    <a:cubicBezTo>
                      <a:pt x="151344" y="34707"/>
                      <a:pt x="150939" y="34506"/>
                      <a:pt x="150645" y="34180"/>
                    </a:cubicBezTo>
                    <a:cubicBezTo>
                      <a:pt x="149416" y="32809"/>
                      <a:pt x="146100" y="29083"/>
                      <a:pt x="145703" y="28380"/>
                    </a:cubicBezTo>
                    <a:cubicBezTo>
                      <a:pt x="145214" y="27517"/>
                      <a:pt x="142365" y="24807"/>
                      <a:pt x="143979" y="24680"/>
                    </a:cubicBezTo>
                    <a:cubicBezTo>
                      <a:pt x="144046" y="24675"/>
                      <a:pt x="144119" y="24673"/>
                      <a:pt x="144197" y="24673"/>
                    </a:cubicBezTo>
                    <a:cubicBezTo>
                      <a:pt x="145979" y="24673"/>
                      <a:pt x="150328" y="25954"/>
                      <a:pt x="150328" y="25954"/>
                    </a:cubicBezTo>
                    <a:cubicBezTo>
                      <a:pt x="150105" y="25493"/>
                      <a:pt x="149882" y="25109"/>
                      <a:pt x="149673" y="24843"/>
                    </a:cubicBezTo>
                    <a:cubicBezTo>
                      <a:pt x="148129" y="22887"/>
                      <a:pt x="147631" y="24296"/>
                      <a:pt x="145589" y="22028"/>
                    </a:cubicBezTo>
                    <a:cubicBezTo>
                      <a:pt x="145152" y="21544"/>
                      <a:pt x="144341" y="20349"/>
                      <a:pt x="143215" y="18760"/>
                    </a:cubicBezTo>
                    <a:lnTo>
                      <a:pt x="139525" y="18760"/>
                    </a:lnTo>
                    <a:cubicBezTo>
                      <a:pt x="131977" y="7413"/>
                      <a:pt x="122103" y="3211"/>
                      <a:pt x="122103" y="3211"/>
                    </a:cubicBezTo>
                    <a:lnTo>
                      <a:pt x="122103" y="1308"/>
                    </a:lnTo>
                    <a:lnTo>
                      <a:pt x="122103" y="1304"/>
                    </a:lnTo>
                    <a:cubicBezTo>
                      <a:pt x="121562" y="1203"/>
                      <a:pt x="121017" y="1133"/>
                      <a:pt x="120463" y="1094"/>
                    </a:cubicBezTo>
                    <a:cubicBezTo>
                      <a:pt x="113967" y="624"/>
                      <a:pt x="103728" y="0"/>
                      <a:pt x="93813" y="0"/>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7"/>
              <p:cNvSpPr/>
              <p:nvPr/>
            </p:nvSpPr>
            <p:spPr>
              <a:xfrm>
                <a:off x="2392223" y="3257975"/>
                <a:ext cx="2622632" cy="408339"/>
              </a:xfrm>
              <a:custGeom>
                <a:avLst/>
                <a:gdLst/>
                <a:ahLst/>
                <a:cxnLst/>
                <a:rect l="l" t="t" r="r" b="b"/>
                <a:pathLst>
                  <a:path w="121376" h="18898" extrusionOk="0">
                    <a:moveTo>
                      <a:pt x="113252" y="743"/>
                    </a:moveTo>
                    <a:cubicBezTo>
                      <a:pt x="113971" y="743"/>
                      <a:pt x="114503" y="1414"/>
                      <a:pt x="114342" y="2113"/>
                    </a:cubicBezTo>
                    <a:lnTo>
                      <a:pt x="113165" y="7235"/>
                    </a:lnTo>
                    <a:cubicBezTo>
                      <a:pt x="113216" y="7257"/>
                      <a:pt x="113270" y="7278"/>
                      <a:pt x="113317" y="7300"/>
                    </a:cubicBezTo>
                    <a:lnTo>
                      <a:pt x="116127" y="2810"/>
                    </a:lnTo>
                    <a:cubicBezTo>
                      <a:pt x="116341" y="2465"/>
                      <a:pt x="116707" y="2284"/>
                      <a:pt x="117076" y="2284"/>
                    </a:cubicBezTo>
                    <a:cubicBezTo>
                      <a:pt x="117360" y="2284"/>
                      <a:pt x="117646" y="2391"/>
                      <a:pt x="117868" y="2613"/>
                    </a:cubicBezTo>
                    <a:lnTo>
                      <a:pt x="118941" y="3688"/>
                    </a:lnTo>
                    <a:cubicBezTo>
                      <a:pt x="119452" y="4194"/>
                      <a:pt x="119351" y="5044"/>
                      <a:pt x="118746" y="5423"/>
                    </a:cubicBezTo>
                    <a:lnTo>
                      <a:pt x="114256" y="8238"/>
                    </a:lnTo>
                    <a:cubicBezTo>
                      <a:pt x="114282" y="8286"/>
                      <a:pt x="114299" y="8342"/>
                      <a:pt x="114321" y="8400"/>
                    </a:cubicBezTo>
                    <a:lnTo>
                      <a:pt x="119482" y="7208"/>
                    </a:lnTo>
                    <a:cubicBezTo>
                      <a:pt x="119567" y="7188"/>
                      <a:pt x="119652" y="7179"/>
                      <a:pt x="119735" y="7179"/>
                    </a:cubicBezTo>
                    <a:cubicBezTo>
                      <a:pt x="120336" y="7179"/>
                      <a:pt x="120848" y="7666"/>
                      <a:pt x="120848" y="8299"/>
                    </a:cubicBezTo>
                    <a:lnTo>
                      <a:pt x="120848" y="9818"/>
                    </a:lnTo>
                    <a:cubicBezTo>
                      <a:pt x="120848" y="10449"/>
                      <a:pt x="120337" y="10937"/>
                      <a:pt x="119737" y="10937"/>
                    </a:cubicBezTo>
                    <a:cubicBezTo>
                      <a:pt x="119653" y="10937"/>
                      <a:pt x="119568" y="10928"/>
                      <a:pt x="119482" y="10908"/>
                    </a:cubicBezTo>
                    <a:lnTo>
                      <a:pt x="114299" y="9717"/>
                    </a:lnTo>
                    <a:cubicBezTo>
                      <a:pt x="114285" y="9760"/>
                      <a:pt x="114268" y="9796"/>
                      <a:pt x="114250" y="9835"/>
                    </a:cubicBezTo>
                    <a:lnTo>
                      <a:pt x="118776" y="12662"/>
                    </a:lnTo>
                    <a:cubicBezTo>
                      <a:pt x="119381" y="13046"/>
                      <a:pt x="119477" y="13893"/>
                      <a:pt x="118967" y="14404"/>
                    </a:cubicBezTo>
                    <a:lnTo>
                      <a:pt x="117894" y="15476"/>
                    </a:lnTo>
                    <a:cubicBezTo>
                      <a:pt x="117674" y="15697"/>
                      <a:pt x="117389" y="15804"/>
                      <a:pt x="117105" y="15804"/>
                    </a:cubicBezTo>
                    <a:cubicBezTo>
                      <a:pt x="116736" y="15804"/>
                      <a:pt x="116370" y="15623"/>
                      <a:pt x="116153" y="15275"/>
                    </a:cubicBezTo>
                    <a:lnTo>
                      <a:pt x="113326" y="10755"/>
                    </a:lnTo>
                    <a:cubicBezTo>
                      <a:pt x="113268" y="10786"/>
                      <a:pt x="113203" y="10813"/>
                      <a:pt x="113133" y="10835"/>
                    </a:cubicBezTo>
                    <a:lnTo>
                      <a:pt x="114342" y="16088"/>
                    </a:lnTo>
                    <a:cubicBezTo>
                      <a:pt x="114503" y="16789"/>
                      <a:pt x="113971" y="17457"/>
                      <a:pt x="113251" y="17457"/>
                    </a:cubicBezTo>
                    <a:lnTo>
                      <a:pt x="111738" y="17457"/>
                    </a:lnTo>
                    <a:cubicBezTo>
                      <a:pt x="111018" y="17457"/>
                      <a:pt x="110486" y="16789"/>
                      <a:pt x="110647" y="16088"/>
                    </a:cubicBezTo>
                    <a:lnTo>
                      <a:pt x="111860" y="10813"/>
                    </a:lnTo>
                    <a:cubicBezTo>
                      <a:pt x="111811" y="10799"/>
                      <a:pt x="111760" y="10777"/>
                      <a:pt x="111711" y="10755"/>
                    </a:cubicBezTo>
                    <a:lnTo>
                      <a:pt x="108862" y="15307"/>
                    </a:lnTo>
                    <a:cubicBezTo>
                      <a:pt x="108645" y="15652"/>
                      <a:pt x="108280" y="15832"/>
                      <a:pt x="107911" y="15832"/>
                    </a:cubicBezTo>
                    <a:cubicBezTo>
                      <a:pt x="107628" y="15832"/>
                      <a:pt x="107344" y="15726"/>
                      <a:pt x="107122" y="15507"/>
                    </a:cubicBezTo>
                    <a:lnTo>
                      <a:pt x="106048" y="14434"/>
                    </a:lnTo>
                    <a:cubicBezTo>
                      <a:pt x="105542" y="13923"/>
                      <a:pt x="105634" y="13072"/>
                      <a:pt x="106245" y="12692"/>
                    </a:cubicBezTo>
                    <a:lnTo>
                      <a:pt x="110799" y="9839"/>
                    </a:lnTo>
                    <a:cubicBezTo>
                      <a:pt x="110778" y="9796"/>
                      <a:pt x="110760" y="9752"/>
                      <a:pt x="110743" y="9704"/>
                    </a:cubicBezTo>
                    <a:lnTo>
                      <a:pt x="105507" y="10908"/>
                    </a:lnTo>
                    <a:cubicBezTo>
                      <a:pt x="105422" y="10927"/>
                      <a:pt x="105337" y="10937"/>
                      <a:pt x="105254" y="10937"/>
                    </a:cubicBezTo>
                    <a:cubicBezTo>
                      <a:pt x="104652" y="10937"/>
                      <a:pt x="104137" y="10449"/>
                      <a:pt x="104137" y="9818"/>
                    </a:cubicBezTo>
                    <a:lnTo>
                      <a:pt x="104137" y="8299"/>
                    </a:lnTo>
                    <a:cubicBezTo>
                      <a:pt x="104137" y="7666"/>
                      <a:pt x="104652" y="7179"/>
                      <a:pt x="105254" y="7179"/>
                    </a:cubicBezTo>
                    <a:cubicBezTo>
                      <a:pt x="105337" y="7179"/>
                      <a:pt x="105422" y="7188"/>
                      <a:pt x="105507" y="7208"/>
                    </a:cubicBezTo>
                    <a:lnTo>
                      <a:pt x="110721" y="8413"/>
                    </a:lnTo>
                    <a:cubicBezTo>
                      <a:pt x="110743" y="8347"/>
                      <a:pt x="110769" y="8282"/>
                      <a:pt x="110795" y="8225"/>
                    </a:cubicBezTo>
                    <a:lnTo>
                      <a:pt x="106275" y="5393"/>
                    </a:lnTo>
                    <a:cubicBezTo>
                      <a:pt x="105664" y="5014"/>
                      <a:pt x="105569" y="4167"/>
                      <a:pt x="106080" y="3657"/>
                    </a:cubicBezTo>
                    <a:lnTo>
                      <a:pt x="107152" y="2583"/>
                    </a:lnTo>
                    <a:cubicBezTo>
                      <a:pt x="107372" y="2362"/>
                      <a:pt x="107656" y="2255"/>
                      <a:pt x="107940" y="2255"/>
                    </a:cubicBezTo>
                    <a:cubicBezTo>
                      <a:pt x="108309" y="2255"/>
                      <a:pt x="108676" y="2437"/>
                      <a:pt x="108894" y="2780"/>
                    </a:cubicBezTo>
                    <a:lnTo>
                      <a:pt x="111721" y="7304"/>
                    </a:lnTo>
                    <a:cubicBezTo>
                      <a:pt x="111751" y="7287"/>
                      <a:pt x="111790" y="7270"/>
                      <a:pt x="111830" y="7257"/>
                    </a:cubicBezTo>
                    <a:lnTo>
                      <a:pt x="110647" y="2113"/>
                    </a:lnTo>
                    <a:cubicBezTo>
                      <a:pt x="110486" y="1414"/>
                      <a:pt x="111018" y="743"/>
                      <a:pt x="111738" y="743"/>
                    </a:cubicBezTo>
                    <a:close/>
                    <a:moveTo>
                      <a:pt x="112313" y="1"/>
                    </a:moveTo>
                    <a:cubicBezTo>
                      <a:pt x="107318" y="1"/>
                      <a:pt x="103257" y="4063"/>
                      <a:pt x="103257" y="9059"/>
                    </a:cubicBezTo>
                    <a:cubicBezTo>
                      <a:pt x="103257" y="14054"/>
                      <a:pt x="107318" y="18121"/>
                      <a:pt x="112313" y="18121"/>
                    </a:cubicBezTo>
                    <a:cubicBezTo>
                      <a:pt x="117309" y="18121"/>
                      <a:pt x="121376" y="14054"/>
                      <a:pt x="121376" y="9059"/>
                    </a:cubicBezTo>
                    <a:cubicBezTo>
                      <a:pt x="121376" y="4063"/>
                      <a:pt x="117309" y="1"/>
                      <a:pt x="112313" y="1"/>
                    </a:cubicBezTo>
                    <a:close/>
                    <a:moveTo>
                      <a:pt x="10001" y="1519"/>
                    </a:moveTo>
                    <a:cubicBezTo>
                      <a:pt x="10717" y="1519"/>
                      <a:pt x="11253" y="2191"/>
                      <a:pt x="11092" y="2890"/>
                    </a:cubicBezTo>
                    <a:lnTo>
                      <a:pt x="9913" y="8012"/>
                    </a:lnTo>
                    <a:cubicBezTo>
                      <a:pt x="9966" y="8033"/>
                      <a:pt x="10018" y="8051"/>
                      <a:pt x="10067" y="8076"/>
                    </a:cubicBezTo>
                    <a:lnTo>
                      <a:pt x="12877" y="3587"/>
                    </a:lnTo>
                    <a:cubicBezTo>
                      <a:pt x="13092" y="3241"/>
                      <a:pt x="13456" y="3060"/>
                      <a:pt x="13825" y="3060"/>
                    </a:cubicBezTo>
                    <a:cubicBezTo>
                      <a:pt x="14108" y="3060"/>
                      <a:pt x="14394" y="3166"/>
                      <a:pt x="14617" y="3386"/>
                    </a:cubicBezTo>
                    <a:lnTo>
                      <a:pt x="15691" y="4460"/>
                    </a:lnTo>
                    <a:cubicBezTo>
                      <a:pt x="16196" y="4970"/>
                      <a:pt x="16101" y="5820"/>
                      <a:pt x="15490" y="6200"/>
                    </a:cubicBezTo>
                    <a:lnTo>
                      <a:pt x="11000" y="9010"/>
                    </a:lnTo>
                    <a:cubicBezTo>
                      <a:pt x="11026" y="9063"/>
                      <a:pt x="11048" y="9119"/>
                      <a:pt x="11069" y="9172"/>
                    </a:cubicBezTo>
                    <a:lnTo>
                      <a:pt x="16227" y="7984"/>
                    </a:lnTo>
                    <a:cubicBezTo>
                      <a:pt x="16313" y="7965"/>
                      <a:pt x="16397" y="7956"/>
                      <a:pt x="16481" y="7956"/>
                    </a:cubicBezTo>
                    <a:cubicBezTo>
                      <a:pt x="17082" y="7956"/>
                      <a:pt x="17596" y="8443"/>
                      <a:pt x="17596" y="9076"/>
                    </a:cubicBezTo>
                    <a:lnTo>
                      <a:pt x="17596" y="10594"/>
                    </a:lnTo>
                    <a:cubicBezTo>
                      <a:pt x="17596" y="11226"/>
                      <a:pt x="17082" y="11714"/>
                      <a:pt x="16482" y="11714"/>
                    </a:cubicBezTo>
                    <a:cubicBezTo>
                      <a:pt x="16398" y="11714"/>
                      <a:pt x="16313" y="11704"/>
                      <a:pt x="16227" y="11684"/>
                    </a:cubicBezTo>
                    <a:lnTo>
                      <a:pt x="11048" y="10494"/>
                    </a:lnTo>
                    <a:cubicBezTo>
                      <a:pt x="11030" y="10537"/>
                      <a:pt x="11013" y="10573"/>
                      <a:pt x="10996" y="10612"/>
                    </a:cubicBezTo>
                    <a:lnTo>
                      <a:pt x="15520" y="13439"/>
                    </a:lnTo>
                    <a:cubicBezTo>
                      <a:pt x="16131" y="13823"/>
                      <a:pt x="16223" y="14668"/>
                      <a:pt x="15717" y="15174"/>
                    </a:cubicBezTo>
                    <a:lnTo>
                      <a:pt x="14643" y="16249"/>
                    </a:lnTo>
                    <a:cubicBezTo>
                      <a:pt x="14421" y="16471"/>
                      <a:pt x="14135" y="16578"/>
                      <a:pt x="13852" y="16578"/>
                    </a:cubicBezTo>
                    <a:cubicBezTo>
                      <a:pt x="13484" y="16578"/>
                      <a:pt x="13120" y="16397"/>
                      <a:pt x="12903" y="16052"/>
                    </a:cubicBezTo>
                    <a:lnTo>
                      <a:pt x="10074" y="11532"/>
                    </a:lnTo>
                    <a:cubicBezTo>
                      <a:pt x="10014" y="11562"/>
                      <a:pt x="9952" y="11584"/>
                      <a:pt x="9883" y="11611"/>
                    </a:cubicBezTo>
                    <a:lnTo>
                      <a:pt x="11091" y="16864"/>
                    </a:lnTo>
                    <a:cubicBezTo>
                      <a:pt x="11253" y="17562"/>
                      <a:pt x="10717" y="18233"/>
                      <a:pt x="10001" y="18233"/>
                    </a:cubicBezTo>
                    <a:lnTo>
                      <a:pt x="8482" y="18233"/>
                    </a:lnTo>
                    <a:cubicBezTo>
                      <a:pt x="7762" y="18233"/>
                      <a:pt x="7230" y="17562"/>
                      <a:pt x="7392" y="16864"/>
                    </a:cubicBezTo>
                    <a:lnTo>
                      <a:pt x="8609" y="11588"/>
                    </a:lnTo>
                    <a:cubicBezTo>
                      <a:pt x="8557" y="11571"/>
                      <a:pt x="8508" y="11554"/>
                      <a:pt x="8461" y="11528"/>
                    </a:cubicBezTo>
                    <a:lnTo>
                      <a:pt x="5612" y="16083"/>
                    </a:lnTo>
                    <a:cubicBezTo>
                      <a:pt x="5395" y="16428"/>
                      <a:pt x="5029" y="16608"/>
                      <a:pt x="4661" y="16608"/>
                    </a:cubicBezTo>
                    <a:cubicBezTo>
                      <a:pt x="4377" y="16608"/>
                      <a:pt x="4091" y="16501"/>
                      <a:pt x="3871" y="16279"/>
                    </a:cubicBezTo>
                    <a:lnTo>
                      <a:pt x="2798" y="15206"/>
                    </a:lnTo>
                    <a:cubicBezTo>
                      <a:pt x="2287" y="14700"/>
                      <a:pt x="2382" y="13849"/>
                      <a:pt x="2993" y="13469"/>
                    </a:cubicBezTo>
                    <a:lnTo>
                      <a:pt x="7549" y="10616"/>
                    </a:lnTo>
                    <a:cubicBezTo>
                      <a:pt x="7523" y="10573"/>
                      <a:pt x="7509" y="10524"/>
                      <a:pt x="7492" y="10481"/>
                    </a:cubicBezTo>
                    <a:lnTo>
                      <a:pt x="2251" y="11684"/>
                    </a:lnTo>
                    <a:cubicBezTo>
                      <a:pt x="2167" y="11704"/>
                      <a:pt x="2082" y="11713"/>
                      <a:pt x="2000" y="11713"/>
                    </a:cubicBezTo>
                    <a:cubicBezTo>
                      <a:pt x="1402" y="11713"/>
                      <a:pt x="887" y="11226"/>
                      <a:pt x="887" y="10594"/>
                    </a:cubicBezTo>
                    <a:lnTo>
                      <a:pt x="887" y="9076"/>
                    </a:lnTo>
                    <a:cubicBezTo>
                      <a:pt x="887" y="8443"/>
                      <a:pt x="1402" y="7956"/>
                      <a:pt x="2000" y="7956"/>
                    </a:cubicBezTo>
                    <a:cubicBezTo>
                      <a:pt x="2082" y="7956"/>
                      <a:pt x="2167" y="7965"/>
                      <a:pt x="2251" y="7984"/>
                    </a:cubicBezTo>
                    <a:lnTo>
                      <a:pt x="7470" y="9185"/>
                    </a:lnTo>
                    <a:cubicBezTo>
                      <a:pt x="7492" y="9123"/>
                      <a:pt x="7519" y="9059"/>
                      <a:pt x="7545" y="9001"/>
                    </a:cubicBezTo>
                    <a:lnTo>
                      <a:pt x="3019" y="6170"/>
                    </a:lnTo>
                    <a:cubicBezTo>
                      <a:pt x="2414" y="5790"/>
                      <a:pt x="2318" y="4944"/>
                      <a:pt x="2828" y="4434"/>
                    </a:cubicBezTo>
                    <a:lnTo>
                      <a:pt x="3901" y="3360"/>
                    </a:lnTo>
                    <a:cubicBezTo>
                      <a:pt x="4121" y="3138"/>
                      <a:pt x="4406" y="3031"/>
                      <a:pt x="4690" y="3031"/>
                    </a:cubicBezTo>
                    <a:cubicBezTo>
                      <a:pt x="5058" y="3031"/>
                      <a:pt x="5423" y="3211"/>
                      <a:pt x="5638" y="3557"/>
                    </a:cubicBezTo>
                    <a:lnTo>
                      <a:pt x="8465" y="8081"/>
                    </a:lnTo>
                    <a:cubicBezTo>
                      <a:pt x="8500" y="8064"/>
                      <a:pt x="8540" y="8046"/>
                      <a:pt x="8579" y="8033"/>
                    </a:cubicBezTo>
                    <a:lnTo>
                      <a:pt x="7392" y="2890"/>
                    </a:lnTo>
                    <a:cubicBezTo>
                      <a:pt x="7230" y="2191"/>
                      <a:pt x="7763" y="1519"/>
                      <a:pt x="8482" y="1519"/>
                    </a:cubicBezTo>
                    <a:close/>
                    <a:moveTo>
                      <a:pt x="9063" y="773"/>
                    </a:moveTo>
                    <a:cubicBezTo>
                      <a:pt x="4068" y="773"/>
                      <a:pt x="1" y="4840"/>
                      <a:pt x="1" y="9835"/>
                    </a:cubicBezTo>
                    <a:cubicBezTo>
                      <a:pt x="1" y="14831"/>
                      <a:pt x="4068" y="18897"/>
                      <a:pt x="9063" y="18897"/>
                    </a:cubicBezTo>
                    <a:cubicBezTo>
                      <a:pt x="14059" y="18897"/>
                      <a:pt x="18126" y="14831"/>
                      <a:pt x="18126" y="9835"/>
                    </a:cubicBezTo>
                    <a:cubicBezTo>
                      <a:pt x="18126" y="4840"/>
                      <a:pt x="14059" y="773"/>
                      <a:pt x="9063" y="773"/>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7"/>
              <p:cNvSpPr/>
              <p:nvPr/>
            </p:nvSpPr>
            <p:spPr>
              <a:xfrm>
                <a:off x="2355941" y="3221585"/>
                <a:ext cx="2695298" cy="481005"/>
              </a:xfrm>
              <a:custGeom>
                <a:avLst/>
                <a:gdLst/>
                <a:ahLst/>
                <a:cxnLst/>
                <a:rect l="l" t="t" r="r" b="b"/>
                <a:pathLst>
                  <a:path w="124739" h="22261" extrusionOk="0">
                    <a:moveTo>
                      <a:pt x="114202" y="8810"/>
                    </a:moveTo>
                    <a:cubicBezTo>
                      <a:pt x="113958" y="8810"/>
                      <a:pt x="113722" y="8857"/>
                      <a:pt x="113508" y="8941"/>
                    </a:cubicBezTo>
                    <a:cubicBezTo>
                      <a:pt x="113469" y="8954"/>
                      <a:pt x="113430" y="8971"/>
                      <a:pt x="113400" y="8988"/>
                    </a:cubicBezTo>
                    <a:cubicBezTo>
                      <a:pt x="112989" y="9177"/>
                      <a:pt x="112667" y="9503"/>
                      <a:pt x="112474" y="9909"/>
                    </a:cubicBezTo>
                    <a:cubicBezTo>
                      <a:pt x="112448" y="9966"/>
                      <a:pt x="112422" y="10031"/>
                      <a:pt x="112400" y="10097"/>
                    </a:cubicBezTo>
                    <a:cubicBezTo>
                      <a:pt x="112334" y="10288"/>
                      <a:pt x="112300" y="10494"/>
                      <a:pt x="112300" y="10717"/>
                    </a:cubicBezTo>
                    <a:cubicBezTo>
                      <a:pt x="112300" y="10953"/>
                      <a:pt x="112343" y="11178"/>
                      <a:pt x="112422" y="11388"/>
                    </a:cubicBezTo>
                    <a:cubicBezTo>
                      <a:pt x="112439" y="11436"/>
                      <a:pt x="112457" y="11480"/>
                      <a:pt x="112480" y="11523"/>
                    </a:cubicBezTo>
                    <a:cubicBezTo>
                      <a:pt x="112667" y="11925"/>
                      <a:pt x="112990" y="12248"/>
                      <a:pt x="113391" y="12439"/>
                    </a:cubicBezTo>
                    <a:cubicBezTo>
                      <a:pt x="113439" y="12461"/>
                      <a:pt x="113490" y="12483"/>
                      <a:pt x="113539" y="12497"/>
                    </a:cubicBezTo>
                    <a:cubicBezTo>
                      <a:pt x="113744" y="12579"/>
                      <a:pt x="113971" y="12619"/>
                      <a:pt x="114202" y="12619"/>
                    </a:cubicBezTo>
                    <a:cubicBezTo>
                      <a:pt x="114415" y="12619"/>
                      <a:pt x="114625" y="12583"/>
                      <a:pt x="114813" y="12519"/>
                    </a:cubicBezTo>
                    <a:cubicBezTo>
                      <a:pt x="114882" y="12497"/>
                      <a:pt x="114949" y="12470"/>
                      <a:pt x="115005" y="12439"/>
                    </a:cubicBezTo>
                    <a:cubicBezTo>
                      <a:pt x="115415" y="12253"/>
                      <a:pt x="115742" y="11925"/>
                      <a:pt x="115929" y="11519"/>
                    </a:cubicBezTo>
                    <a:cubicBezTo>
                      <a:pt x="115947" y="11480"/>
                      <a:pt x="115965" y="11444"/>
                      <a:pt x="115978" y="11401"/>
                    </a:cubicBezTo>
                    <a:cubicBezTo>
                      <a:pt x="116065" y="11187"/>
                      <a:pt x="116109" y="10957"/>
                      <a:pt x="116109" y="10717"/>
                    </a:cubicBezTo>
                    <a:cubicBezTo>
                      <a:pt x="116109" y="10494"/>
                      <a:pt x="116069" y="10280"/>
                      <a:pt x="116000" y="10084"/>
                    </a:cubicBezTo>
                    <a:cubicBezTo>
                      <a:pt x="115978" y="10026"/>
                      <a:pt x="115961" y="9970"/>
                      <a:pt x="115935" y="9922"/>
                    </a:cubicBezTo>
                    <a:cubicBezTo>
                      <a:pt x="115742" y="9507"/>
                      <a:pt x="115410" y="9172"/>
                      <a:pt x="114996" y="8984"/>
                    </a:cubicBezTo>
                    <a:cubicBezTo>
                      <a:pt x="114949" y="8962"/>
                      <a:pt x="114895" y="8941"/>
                      <a:pt x="114844" y="8919"/>
                    </a:cubicBezTo>
                    <a:cubicBezTo>
                      <a:pt x="114647" y="8849"/>
                      <a:pt x="114430" y="8810"/>
                      <a:pt x="114202" y="8810"/>
                    </a:cubicBezTo>
                    <a:close/>
                    <a:moveTo>
                      <a:pt x="10951" y="9586"/>
                    </a:moveTo>
                    <a:cubicBezTo>
                      <a:pt x="10702" y="9586"/>
                      <a:pt x="10468" y="9630"/>
                      <a:pt x="10258" y="9717"/>
                    </a:cubicBezTo>
                    <a:cubicBezTo>
                      <a:pt x="10219" y="9730"/>
                      <a:pt x="10179" y="9748"/>
                      <a:pt x="10144" y="9765"/>
                    </a:cubicBezTo>
                    <a:cubicBezTo>
                      <a:pt x="9739" y="9953"/>
                      <a:pt x="9411" y="10280"/>
                      <a:pt x="9224" y="10685"/>
                    </a:cubicBezTo>
                    <a:cubicBezTo>
                      <a:pt x="9198" y="10743"/>
                      <a:pt x="9172" y="10807"/>
                      <a:pt x="9149" y="10869"/>
                    </a:cubicBezTo>
                    <a:cubicBezTo>
                      <a:pt x="9084" y="11060"/>
                      <a:pt x="9044" y="11270"/>
                      <a:pt x="9044" y="11489"/>
                    </a:cubicBezTo>
                    <a:cubicBezTo>
                      <a:pt x="9044" y="11729"/>
                      <a:pt x="9089" y="11955"/>
                      <a:pt x="9171" y="12165"/>
                    </a:cubicBezTo>
                    <a:cubicBezTo>
                      <a:pt x="9189" y="12208"/>
                      <a:pt x="9202" y="12257"/>
                      <a:pt x="9228" y="12300"/>
                    </a:cubicBezTo>
                    <a:cubicBezTo>
                      <a:pt x="9415" y="12701"/>
                      <a:pt x="9739" y="13025"/>
                      <a:pt x="10140" y="13212"/>
                    </a:cubicBezTo>
                    <a:cubicBezTo>
                      <a:pt x="10187" y="13238"/>
                      <a:pt x="10236" y="13255"/>
                      <a:pt x="10288" y="13273"/>
                    </a:cubicBezTo>
                    <a:cubicBezTo>
                      <a:pt x="10493" y="13355"/>
                      <a:pt x="10721" y="13396"/>
                      <a:pt x="10951" y="13396"/>
                    </a:cubicBezTo>
                    <a:cubicBezTo>
                      <a:pt x="11165" y="13396"/>
                      <a:pt x="11371" y="13355"/>
                      <a:pt x="11562" y="13295"/>
                    </a:cubicBezTo>
                    <a:cubicBezTo>
                      <a:pt x="11632" y="13269"/>
                      <a:pt x="11693" y="13246"/>
                      <a:pt x="11755" y="13216"/>
                    </a:cubicBezTo>
                    <a:cubicBezTo>
                      <a:pt x="12160" y="13029"/>
                      <a:pt x="12487" y="12701"/>
                      <a:pt x="12675" y="12296"/>
                    </a:cubicBezTo>
                    <a:cubicBezTo>
                      <a:pt x="12692" y="12257"/>
                      <a:pt x="12709" y="12221"/>
                      <a:pt x="12727" y="12178"/>
                    </a:cubicBezTo>
                    <a:cubicBezTo>
                      <a:pt x="12810" y="11963"/>
                      <a:pt x="12853" y="11732"/>
                      <a:pt x="12853" y="11489"/>
                    </a:cubicBezTo>
                    <a:cubicBezTo>
                      <a:pt x="12853" y="11266"/>
                      <a:pt x="12819" y="11056"/>
                      <a:pt x="12748" y="10856"/>
                    </a:cubicBezTo>
                    <a:cubicBezTo>
                      <a:pt x="12727" y="10803"/>
                      <a:pt x="12705" y="10747"/>
                      <a:pt x="12679" y="10694"/>
                    </a:cubicBezTo>
                    <a:cubicBezTo>
                      <a:pt x="12491" y="10280"/>
                      <a:pt x="12160" y="9949"/>
                      <a:pt x="11746" y="9760"/>
                    </a:cubicBezTo>
                    <a:cubicBezTo>
                      <a:pt x="11697" y="9735"/>
                      <a:pt x="11645" y="9717"/>
                      <a:pt x="11592" y="9696"/>
                    </a:cubicBezTo>
                    <a:cubicBezTo>
                      <a:pt x="11397" y="9625"/>
                      <a:pt x="11174" y="9586"/>
                      <a:pt x="10951" y="9586"/>
                    </a:cubicBezTo>
                    <a:close/>
                    <a:moveTo>
                      <a:pt x="113992" y="1685"/>
                    </a:moveTo>
                    <a:cubicBezTo>
                      <a:pt x="118988" y="1685"/>
                      <a:pt x="123055" y="5747"/>
                      <a:pt x="123055" y="10743"/>
                    </a:cubicBezTo>
                    <a:cubicBezTo>
                      <a:pt x="123055" y="15738"/>
                      <a:pt x="118988" y="19805"/>
                      <a:pt x="113992" y="19805"/>
                    </a:cubicBezTo>
                    <a:cubicBezTo>
                      <a:pt x="108997" y="19805"/>
                      <a:pt x="104936" y="15738"/>
                      <a:pt x="104936" y="10743"/>
                    </a:cubicBezTo>
                    <a:cubicBezTo>
                      <a:pt x="104936" y="5747"/>
                      <a:pt x="108997" y="1685"/>
                      <a:pt x="113992" y="1685"/>
                    </a:cubicBezTo>
                    <a:close/>
                    <a:moveTo>
                      <a:pt x="10742" y="2457"/>
                    </a:moveTo>
                    <a:cubicBezTo>
                      <a:pt x="15738" y="2457"/>
                      <a:pt x="19805" y="6524"/>
                      <a:pt x="19805" y="11519"/>
                    </a:cubicBezTo>
                    <a:cubicBezTo>
                      <a:pt x="19805" y="16515"/>
                      <a:pt x="15738" y="20580"/>
                      <a:pt x="10742" y="20580"/>
                    </a:cubicBezTo>
                    <a:cubicBezTo>
                      <a:pt x="5747" y="20580"/>
                      <a:pt x="1680" y="16515"/>
                      <a:pt x="1680" y="11519"/>
                    </a:cubicBezTo>
                    <a:cubicBezTo>
                      <a:pt x="1680" y="6524"/>
                      <a:pt x="5747" y="2457"/>
                      <a:pt x="10742" y="2457"/>
                    </a:cubicBezTo>
                    <a:close/>
                    <a:moveTo>
                      <a:pt x="113992" y="1"/>
                    </a:moveTo>
                    <a:cubicBezTo>
                      <a:pt x="108072" y="1"/>
                      <a:pt x="103250" y="4822"/>
                      <a:pt x="103252" y="10743"/>
                    </a:cubicBezTo>
                    <a:cubicBezTo>
                      <a:pt x="103252" y="16667"/>
                      <a:pt x="108072" y="21489"/>
                      <a:pt x="113992" y="21489"/>
                    </a:cubicBezTo>
                    <a:cubicBezTo>
                      <a:pt x="119918" y="21489"/>
                      <a:pt x="124739" y="16667"/>
                      <a:pt x="124739" y="10743"/>
                    </a:cubicBezTo>
                    <a:cubicBezTo>
                      <a:pt x="124739" y="4822"/>
                      <a:pt x="119918" y="1"/>
                      <a:pt x="113992" y="1"/>
                    </a:cubicBezTo>
                    <a:close/>
                    <a:moveTo>
                      <a:pt x="10742" y="777"/>
                    </a:moveTo>
                    <a:cubicBezTo>
                      <a:pt x="4816" y="777"/>
                      <a:pt x="0" y="5595"/>
                      <a:pt x="0" y="11519"/>
                    </a:cubicBezTo>
                    <a:cubicBezTo>
                      <a:pt x="0" y="17444"/>
                      <a:pt x="4818" y="22261"/>
                      <a:pt x="10742" y="22261"/>
                    </a:cubicBezTo>
                    <a:cubicBezTo>
                      <a:pt x="16667" y="22261"/>
                      <a:pt x="21484" y="17444"/>
                      <a:pt x="21484" y="11519"/>
                    </a:cubicBezTo>
                    <a:cubicBezTo>
                      <a:pt x="21484" y="5595"/>
                      <a:pt x="16667" y="777"/>
                      <a:pt x="10742" y="77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7"/>
              <p:cNvSpPr/>
              <p:nvPr/>
            </p:nvSpPr>
            <p:spPr>
              <a:xfrm>
                <a:off x="1895075" y="3067145"/>
                <a:ext cx="3410744" cy="568061"/>
              </a:xfrm>
              <a:custGeom>
                <a:avLst/>
                <a:gdLst/>
                <a:ahLst/>
                <a:cxnLst/>
                <a:rect l="l" t="t" r="r" b="b"/>
                <a:pathLst>
                  <a:path w="157850" h="26290" extrusionOk="0">
                    <a:moveTo>
                      <a:pt x="155355" y="2881"/>
                    </a:moveTo>
                    <a:cubicBezTo>
                      <a:pt x="155355" y="2881"/>
                      <a:pt x="156659" y="9704"/>
                      <a:pt x="154879" y="15912"/>
                    </a:cubicBezTo>
                    <a:cubicBezTo>
                      <a:pt x="154154" y="18439"/>
                      <a:pt x="152916" y="20865"/>
                      <a:pt x="150870" y="22684"/>
                    </a:cubicBezTo>
                    <a:cubicBezTo>
                      <a:pt x="151070" y="22606"/>
                      <a:pt x="157492" y="19932"/>
                      <a:pt x="157672" y="17697"/>
                    </a:cubicBezTo>
                    <a:cubicBezTo>
                      <a:pt x="157850" y="15429"/>
                      <a:pt x="156170" y="17199"/>
                      <a:pt x="156899" y="11798"/>
                    </a:cubicBezTo>
                    <a:cubicBezTo>
                      <a:pt x="157344" y="8478"/>
                      <a:pt x="156385" y="5076"/>
                      <a:pt x="155359" y="2881"/>
                    </a:cubicBezTo>
                    <a:close/>
                    <a:moveTo>
                      <a:pt x="32335" y="1"/>
                    </a:moveTo>
                    <a:cubicBezTo>
                      <a:pt x="13185" y="1"/>
                      <a:pt x="14547" y="21035"/>
                      <a:pt x="14547" y="21035"/>
                    </a:cubicBezTo>
                    <a:cubicBezTo>
                      <a:pt x="14547" y="21035"/>
                      <a:pt x="12813" y="23877"/>
                      <a:pt x="6552" y="23877"/>
                    </a:cubicBezTo>
                    <a:cubicBezTo>
                      <a:pt x="6500" y="23877"/>
                      <a:pt x="6449" y="23876"/>
                      <a:pt x="6397" y="23876"/>
                    </a:cubicBezTo>
                    <a:lnTo>
                      <a:pt x="6379" y="23876"/>
                    </a:lnTo>
                    <a:cubicBezTo>
                      <a:pt x="5882" y="23831"/>
                      <a:pt x="5401" y="23780"/>
                      <a:pt x="4953" y="23732"/>
                    </a:cubicBezTo>
                    <a:lnTo>
                      <a:pt x="4953" y="23728"/>
                    </a:lnTo>
                    <a:lnTo>
                      <a:pt x="1418" y="13975"/>
                    </a:lnTo>
                    <a:cubicBezTo>
                      <a:pt x="1418" y="13975"/>
                      <a:pt x="0" y="19556"/>
                      <a:pt x="581" y="22810"/>
                    </a:cubicBezTo>
                    <a:cubicBezTo>
                      <a:pt x="581" y="22810"/>
                      <a:pt x="995" y="23235"/>
                      <a:pt x="2295" y="23265"/>
                    </a:cubicBezTo>
                    <a:cubicBezTo>
                      <a:pt x="2295" y="23265"/>
                      <a:pt x="2810" y="25970"/>
                      <a:pt x="3657" y="26135"/>
                    </a:cubicBezTo>
                    <a:cubicBezTo>
                      <a:pt x="4364" y="26278"/>
                      <a:pt x="12988" y="26289"/>
                      <a:pt x="15863" y="26289"/>
                    </a:cubicBezTo>
                    <a:cubicBezTo>
                      <a:pt x="16443" y="26289"/>
                      <a:pt x="16789" y="26289"/>
                      <a:pt x="16789" y="26289"/>
                    </a:cubicBezTo>
                    <a:lnTo>
                      <a:pt x="16937" y="24412"/>
                    </a:lnTo>
                    <a:cubicBezTo>
                      <a:pt x="16937" y="24412"/>
                      <a:pt x="16497" y="20721"/>
                      <a:pt x="17186" y="16375"/>
                    </a:cubicBezTo>
                    <a:cubicBezTo>
                      <a:pt x="18177" y="10136"/>
                      <a:pt x="21497" y="2540"/>
                      <a:pt x="31795" y="2540"/>
                    </a:cubicBezTo>
                    <a:cubicBezTo>
                      <a:pt x="41885" y="2540"/>
                      <a:pt x="45437" y="9748"/>
                      <a:pt x="46632" y="15839"/>
                    </a:cubicBezTo>
                    <a:cubicBezTo>
                      <a:pt x="47509" y="20290"/>
                      <a:pt x="47129" y="24142"/>
                      <a:pt x="47129" y="24142"/>
                    </a:cubicBezTo>
                    <a:lnTo>
                      <a:pt x="119552" y="24142"/>
                    </a:lnTo>
                    <a:cubicBezTo>
                      <a:pt x="119552" y="24142"/>
                      <a:pt x="119172" y="18565"/>
                      <a:pt x="120987" y="13046"/>
                    </a:cubicBezTo>
                    <a:cubicBezTo>
                      <a:pt x="122772" y="7630"/>
                      <a:pt x="126666" y="2270"/>
                      <a:pt x="135112" y="2270"/>
                    </a:cubicBezTo>
                    <a:cubicBezTo>
                      <a:pt x="135129" y="2270"/>
                      <a:pt x="135146" y="2270"/>
                      <a:pt x="135163" y="2270"/>
                    </a:cubicBezTo>
                    <a:cubicBezTo>
                      <a:pt x="144425" y="2296"/>
                      <a:pt x="148260" y="8278"/>
                      <a:pt x="149827" y="13758"/>
                    </a:cubicBezTo>
                    <a:cubicBezTo>
                      <a:pt x="151162" y="18404"/>
                      <a:pt x="150866" y="22688"/>
                      <a:pt x="150866" y="22688"/>
                    </a:cubicBezTo>
                    <a:cubicBezTo>
                      <a:pt x="150866" y="22688"/>
                      <a:pt x="154552" y="558"/>
                      <a:pt x="135594" y="558"/>
                    </a:cubicBezTo>
                    <a:cubicBezTo>
                      <a:pt x="135237" y="558"/>
                      <a:pt x="134873" y="566"/>
                      <a:pt x="134500" y="582"/>
                    </a:cubicBezTo>
                    <a:cubicBezTo>
                      <a:pt x="121750" y="1127"/>
                      <a:pt x="119142" y="10376"/>
                      <a:pt x="118953" y="17122"/>
                    </a:cubicBezTo>
                    <a:lnTo>
                      <a:pt x="118940" y="17122"/>
                    </a:lnTo>
                    <a:cubicBezTo>
                      <a:pt x="118940" y="17122"/>
                      <a:pt x="117559" y="20904"/>
                      <a:pt x="115197" y="20996"/>
                    </a:cubicBezTo>
                    <a:cubicBezTo>
                      <a:pt x="114411" y="21026"/>
                      <a:pt x="106817" y="21037"/>
                      <a:pt x="97042" y="21037"/>
                    </a:cubicBezTo>
                    <a:cubicBezTo>
                      <a:pt x="77492" y="21037"/>
                      <a:pt x="49216" y="20996"/>
                      <a:pt x="49216" y="20996"/>
                    </a:cubicBezTo>
                    <a:cubicBezTo>
                      <a:pt x="49216" y="20996"/>
                      <a:pt x="49351" y="19760"/>
                      <a:pt x="49276" y="17890"/>
                    </a:cubicBezTo>
                    <a:cubicBezTo>
                      <a:pt x="49054" y="12043"/>
                      <a:pt x="46838" y="1"/>
                      <a:pt x="3233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7"/>
              <p:cNvSpPr/>
              <p:nvPr/>
            </p:nvSpPr>
            <p:spPr>
              <a:xfrm>
                <a:off x="4242730" y="2819656"/>
                <a:ext cx="143258" cy="160198"/>
              </a:xfrm>
              <a:custGeom>
                <a:avLst/>
                <a:gdLst/>
                <a:ahLst/>
                <a:cxnLst/>
                <a:rect l="l" t="t" r="r" b="b"/>
                <a:pathLst>
                  <a:path w="6630" h="7414" extrusionOk="0">
                    <a:moveTo>
                      <a:pt x="3310" y="2916"/>
                    </a:moveTo>
                    <a:cubicBezTo>
                      <a:pt x="4081" y="2916"/>
                      <a:pt x="4704" y="3657"/>
                      <a:pt x="4704" y="4572"/>
                    </a:cubicBezTo>
                    <a:cubicBezTo>
                      <a:pt x="4705" y="5485"/>
                      <a:pt x="4081" y="6227"/>
                      <a:pt x="3310" y="6227"/>
                    </a:cubicBezTo>
                    <a:cubicBezTo>
                      <a:pt x="2541" y="6227"/>
                      <a:pt x="1917" y="5485"/>
                      <a:pt x="1917" y="4572"/>
                    </a:cubicBezTo>
                    <a:cubicBezTo>
                      <a:pt x="1917" y="3658"/>
                      <a:pt x="2541" y="2916"/>
                      <a:pt x="3310" y="2916"/>
                    </a:cubicBezTo>
                    <a:close/>
                    <a:moveTo>
                      <a:pt x="3310" y="1621"/>
                    </a:moveTo>
                    <a:cubicBezTo>
                      <a:pt x="1982" y="1621"/>
                      <a:pt x="905" y="2722"/>
                      <a:pt x="905" y="4081"/>
                    </a:cubicBezTo>
                    <a:cubicBezTo>
                      <a:pt x="905" y="5440"/>
                      <a:pt x="1982" y="6542"/>
                      <a:pt x="3310" y="6542"/>
                    </a:cubicBezTo>
                    <a:cubicBezTo>
                      <a:pt x="4641" y="6542"/>
                      <a:pt x="5718" y="5440"/>
                      <a:pt x="5718" y="4081"/>
                    </a:cubicBezTo>
                    <a:cubicBezTo>
                      <a:pt x="5718" y="2722"/>
                      <a:pt x="4641" y="1621"/>
                      <a:pt x="3310" y="1621"/>
                    </a:cubicBezTo>
                    <a:close/>
                    <a:moveTo>
                      <a:pt x="3315" y="434"/>
                    </a:moveTo>
                    <a:cubicBezTo>
                      <a:pt x="4928" y="434"/>
                      <a:pt x="6241" y="1903"/>
                      <a:pt x="6241" y="3707"/>
                    </a:cubicBezTo>
                    <a:cubicBezTo>
                      <a:pt x="6241" y="5511"/>
                      <a:pt x="4928" y="6979"/>
                      <a:pt x="3315" y="6979"/>
                    </a:cubicBezTo>
                    <a:cubicBezTo>
                      <a:pt x="1701" y="6979"/>
                      <a:pt x="388" y="5511"/>
                      <a:pt x="388" y="3707"/>
                    </a:cubicBezTo>
                    <a:cubicBezTo>
                      <a:pt x="388" y="1903"/>
                      <a:pt x="1701" y="434"/>
                      <a:pt x="3315" y="434"/>
                    </a:cubicBezTo>
                    <a:close/>
                    <a:moveTo>
                      <a:pt x="3315" y="0"/>
                    </a:moveTo>
                    <a:cubicBezTo>
                      <a:pt x="1487" y="0"/>
                      <a:pt x="0" y="1662"/>
                      <a:pt x="0" y="3707"/>
                    </a:cubicBezTo>
                    <a:cubicBezTo>
                      <a:pt x="0" y="5751"/>
                      <a:pt x="1487" y="7413"/>
                      <a:pt x="3315" y="7413"/>
                    </a:cubicBezTo>
                    <a:cubicBezTo>
                      <a:pt x="5142" y="7413"/>
                      <a:pt x="6629" y="5751"/>
                      <a:pt x="6629" y="3707"/>
                    </a:cubicBezTo>
                    <a:cubicBezTo>
                      <a:pt x="6629" y="1662"/>
                      <a:pt x="5142" y="0"/>
                      <a:pt x="3315"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7"/>
              <p:cNvSpPr/>
              <p:nvPr/>
            </p:nvSpPr>
            <p:spPr>
              <a:xfrm>
                <a:off x="2282577" y="3148222"/>
                <a:ext cx="2841926" cy="627698"/>
              </a:xfrm>
              <a:custGeom>
                <a:avLst/>
                <a:gdLst/>
                <a:ahLst/>
                <a:cxnLst/>
                <a:rect l="l" t="t" r="r" b="b"/>
                <a:pathLst>
                  <a:path w="131525" h="29050" extrusionOk="0">
                    <a:moveTo>
                      <a:pt x="117387" y="3396"/>
                    </a:moveTo>
                    <a:cubicBezTo>
                      <a:pt x="123313" y="3396"/>
                      <a:pt x="128134" y="8217"/>
                      <a:pt x="128134" y="14138"/>
                    </a:cubicBezTo>
                    <a:cubicBezTo>
                      <a:pt x="128134" y="20062"/>
                      <a:pt x="123313" y="24884"/>
                      <a:pt x="117387" y="24884"/>
                    </a:cubicBezTo>
                    <a:cubicBezTo>
                      <a:pt x="111467" y="24884"/>
                      <a:pt x="106645" y="20062"/>
                      <a:pt x="106645" y="14138"/>
                    </a:cubicBezTo>
                    <a:cubicBezTo>
                      <a:pt x="106645" y="8217"/>
                      <a:pt x="111467" y="3396"/>
                      <a:pt x="117387" y="3396"/>
                    </a:cubicBezTo>
                    <a:close/>
                    <a:moveTo>
                      <a:pt x="14137" y="4172"/>
                    </a:moveTo>
                    <a:cubicBezTo>
                      <a:pt x="20062" y="4172"/>
                      <a:pt x="24879" y="8990"/>
                      <a:pt x="24879" y="14914"/>
                    </a:cubicBezTo>
                    <a:cubicBezTo>
                      <a:pt x="24879" y="20839"/>
                      <a:pt x="20062" y="25656"/>
                      <a:pt x="14137" y="25656"/>
                    </a:cubicBezTo>
                    <a:cubicBezTo>
                      <a:pt x="8213" y="25656"/>
                      <a:pt x="3395" y="20839"/>
                      <a:pt x="3395" y="14914"/>
                    </a:cubicBezTo>
                    <a:cubicBezTo>
                      <a:pt x="3395" y="8990"/>
                      <a:pt x="8213" y="4172"/>
                      <a:pt x="14137" y="4172"/>
                    </a:cubicBezTo>
                    <a:close/>
                    <a:moveTo>
                      <a:pt x="117387" y="1"/>
                    </a:moveTo>
                    <a:cubicBezTo>
                      <a:pt x="111167" y="1"/>
                      <a:pt x="105888" y="4020"/>
                      <a:pt x="103998" y="9604"/>
                    </a:cubicBezTo>
                    <a:cubicBezTo>
                      <a:pt x="103518" y="11026"/>
                      <a:pt x="103256" y="12549"/>
                      <a:pt x="103256" y="14138"/>
                    </a:cubicBezTo>
                    <a:cubicBezTo>
                      <a:pt x="103256" y="21943"/>
                      <a:pt x="109582" y="28273"/>
                      <a:pt x="117387" y="28273"/>
                    </a:cubicBezTo>
                    <a:cubicBezTo>
                      <a:pt x="125197" y="28273"/>
                      <a:pt x="131524" y="21943"/>
                      <a:pt x="131524" y="14138"/>
                    </a:cubicBezTo>
                    <a:cubicBezTo>
                      <a:pt x="131524" y="12793"/>
                      <a:pt x="131336" y="11497"/>
                      <a:pt x="130988" y="10268"/>
                    </a:cubicBezTo>
                    <a:cubicBezTo>
                      <a:pt x="129307" y="4342"/>
                      <a:pt x="123854" y="1"/>
                      <a:pt x="117387" y="1"/>
                    </a:cubicBezTo>
                    <a:close/>
                    <a:moveTo>
                      <a:pt x="14137" y="777"/>
                    </a:moveTo>
                    <a:cubicBezTo>
                      <a:pt x="7065" y="777"/>
                      <a:pt x="1201" y="5978"/>
                      <a:pt x="163" y="12759"/>
                    </a:cubicBezTo>
                    <a:cubicBezTo>
                      <a:pt x="58" y="13462"/>
                      <a:pt x="0" y="14181"/>
                      <a:pt x="0" y="14914"/>
                    </a:cubicBezTo>
                    <a:cubicBezTo>
                      <a:pt x="0" y="22720"/>
                      <a:pt x="6332" y="29050"/>
                      <a:pt x="14137" y="29050"/>
                    </a:cubicBezTo>
                    <a:cubicBezTo>
                      <a:pt x="21943" y="29050"/>
                      <a:pt x="28273" y="22720"/>
                      <a:pt x="28273" y="14914"/>
                    </a:cubicBezTo>
                    <a:cubicBezTo>
                      <a:pt x="28273" y="13994"/>
                      <a:pt x="28187" y="13091"/>
                      <a:pt x="28015" y="12218"/>
                    </a:cubicBezTo>
                    <a:cubicBezTo>
                      <a:pt x="26759" y="5704"/>
                      <a:pt x="21022" y="777"/>
                      <a:pt x="14137" y="777"/>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6" name="Google Shape;376;p7"/>
            <p:cNvSpPr/>
            <p:nvPr/>
          </p:nvSpPr>
          <p:spPr>
            <a:xfrm>
              <a:off x="6168158" y="3390200"/>
              <a:ext cx="2478729" cy="17292"/>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7" name="Google Shape;377;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8"/>
          <p:cNvSpPr/>
          <p:nvPr/>
        </p:nvSpPr>
        <p:spPr>
          <a:xfrm rot="-5400000">
            <a:off x="7406727" y="-6952"/>
            <a:ext cx="2625836" cy="577789"/>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8"/>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8"/>
          <p:cNvSpPr txBox="1">
            <a:spLocks noGrp="1"/>
          </p:cNvSpPr>
          <p:nvPr>
            <p:ph type="title"/>
          </p:nvPr>
        </p:nvSpPr>
        <p:spPr>
          <a:xfrm>
            <a:off x="713250" y="539496"/>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Preact</a:t>
            </a:r>
            <a:endParaRPr>
              <a:solidFill>
                <a:srgbClr val="1A4568"/>
              </a:solidFill>
            </a:endParaRPr>
          </a:p>
        </p:txBody>
      </p:sp>
      <p:sp>
        <p:nvSpPr>
          <p:cNvPr id="385" name="Google Shape;385;p8"/>
          <p:cNvSpPr txBox="1"/>
          <p:nvPr/>
        </p:nvSpPr>
        <p:spPr>
          <a:xfrm>
            <a:off x="556199" y="1284850"/>
            <a:ext cx="5506326" cy="1033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400"/>
              <a:buFont typeface="Nanum Gothic"/>
              <a:buNone/>
            </a:pPr>
            <a:r>
              <a:rPr lang="en-US" sz="2000" b="0" i="0" u="none" strike="noStrike" cap="none">
                <a:solidFill>
                  <a:srgbClr val="1A4568"/>
                </a:solidFill>
                <a:latin typeface="Nanum Gothic"/>
                <a:ea typeface="Nanum Gothic"/>
                <a:cs typeface="Nanum Gothic"/>
                <a:sym typeface="Nanum Gothic"/>
              </a:rPr>
              <a:t>Preact serves as a streamlined alternative to React, offering a similar component-based approach but with a smaller footprint. Preact enables developers to create responsive and dynamic web interfaces with a strong focus on minimizing overhead and optimizing performance.</a:t>
            </a:r>
            <a:endParaRPr/>
          </a:p>
        </p:txBody>
      </p:sp>
      <p:grpSp>
        <p:nvGrpSpPr>
          <p:cNvPr id="386" name="Google Shape;386;p8"/>
          <p:cNvGrpSpPr/>
          <p:nvPr/>
        </p:nvGrpSpPr>
        <p:grpSpPr>
          <a:xfrm>
            <a:off x="6168158" y="3470610"/>
            <a:ext cx="3240023" cy="1785612"/>
            <a:chOff x="6168158" y="1736950"/>
            <a:chExt cx="3240023" cy="1785612"/>
          </a:xfrm>
        </p:grpSpPr>
        <p:grpSp>
          <p:nvGrpSpPr>
            <p:cNvPr id="387" name="Google Shape;387;p8"/>
            <p:cNvGrpSpPr/>
            <p:nvPr/>
          </p:nvGrpSpPr>
          <p:grpSpPr>
            <a:xfrm rot="5400000">
              <a:off x="7114354" y="1109010"/>
              <a:ext cx="1554810" cy="3032843"/>
              <a:chOff x="7681597" y="-387360"/>
              <a:chExt cx="1692403" cy="3470072"/>
            </a:xfrm>
          </p:grpSpPr>
          <p:sp>
            <p:nvSpPr>
              <p:cNvPr id="388" name="Google Shape;388;p8"/>
              <p:cNvSpPr/>
              <p:nvPr/>
            </p:nvSpPr>
            <p:spPr>
              <a:xfrm rot="-5400000">
                <a:off x="6792550" y="501687"/>
                <a:ext cx="3470072"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8"/>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0" name="Google Shape;390;p8"/>
            <p:cNvSpPr/>
            <p:nvPr/>
          </p:nvSpPr>
          <p:spPr>
            <a:xfrm>
              <a:off x="8510196" y="1883951"/>
              <a:ext cx="316673" cy="403209"/>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8"/>
            <p:cNvSpPr/>
            <p:nvPr/>
          </p:nvSpPr>
          <p:spPr>
            <a:xfrm>
              <a:off x="7871115" y="1736950"/>
              <a:ext cx="384439" cy="489493"/>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8"/>
            <p:cNvSpPr/>
            <p:nvPr/>
          </p:nvSpPr>
          <p:spPr>
            <a:xfrm>
              <a:off x="8766067" y="1943025"/>
              <a:ext cx="222591" cy="283418"/>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3" name="Google Shape;393;p8"/>
            <p:cNvGrpSpPr/>
            <p:nvPr/>
          </p:nvGrpSpPr>
          <p:grpSpPr>
            <a:xfrm flipH="1">
              <a:off x="7967799" y="2220472"/>
              <a:ext cx="726618" cy="1302090"/>
              <a:chOff x="6484504" y="1911584"/>
              <a:chExt cx="1676552" cy="3004360"/>
            </a:xfrm>
          </p:grpSpPr>
          <p:sp>
            <p:nvSpPr>
              <p:cNvPr id="394" name="Google Shape;394;p8"/>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8"/>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8"/>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 name="Google Shape;397;p8"/>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8"/>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8"/>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8"/>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8"/>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8"/>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8"/>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8"/>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8"/>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8"/>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7" name="Google Shape;407;p8"/>
            <p:cNvGrpSpPr/>
            <p:nvPr/>
          </p:nvGrpSpPr>
          <p:grpSpPr>
            <a:xfrm>
              <a:off x="6336692" y="2605078"/>
              <a:ext cx="1852375" cy="788154"/>
              <a:chOff x="1895075" y="2324440"/>
              <a:chExt cx="3410744" cy="1451480"/>
            </a:xfrm>
          </p:grpSpPr>
          <p:sp>
            <p:nvSpPr>
              <p:cNvPr id="408" name="Google Shape;408;p8"/>
              <p:cNvSpPr/>
              <p:nvPr/>
            </p:nvSpPr>
            <p:spPr>
              <a:xfrm>
                <a:off x="2266434" y="3116176"/>
                <a:ext cx="2866084" cy="307734"/>
              </a:xfrm>
              <a:custGeom>
                <a:avLst/>
                <a:gdLst/>
                <a:ahLst/>
                <a:cxnLst/>
                <a:rect l="l" t="t" r="r" b="b"/>
                <a:pathLst>
                  <a:path w="132643" h="14242" extrusionOk="0">
                    <a:moveTo>
                      <a:pt x="117927" y="1"/>
                    </a:moveTo>
                    <a:cubicBezTo>
                      <a:pt x="109481" y="1"/>
                      <a:pt x="105587" y="5361"/>
                      <a:pt x="103802" y="10777"/>
                    </a:cubicBezTo>
                    <a:lnTo>
                      <a:pt x="104745" y="11087"/>
                    </a:lnTo>
                    <a:cubicBezTo>
                      <a:pt x="106633" y="5503"/>
                      <a:pt x="111914" y="1484"/>
                      <a:pt x="118134" y="1484"/>
                    </a:cubicBezTo>
                    <a:cubicBezTo>
                      <a:pt x="124601" y="1484"/>
                      <a:pt x="130054" y="5825"/>
                      <a:pt x="131735" y="11751"/>
                    </a:cubicBezTo>
                    <a:lnTo>
                      <a:pt x="132642" y="11489"/>
                    </a:lnTo>
                    <a:cubicBezTo>
                      <a:pt x="131075" y="6009"/>
                      <a:pt x="127241" y="27"/>
                      <a:pt x="117978" y="1"/>
                    </a:cubicBezTo>
                    <a:cubicBezTo>
                      <a:pt x="117961" y="1"/>
                      <a:pt x="117944" y="1"/>
                      <a:pt x="117927" y="1"/>
                    </a:cubicBezTo>
                    <a:close/>
                    <a:moveTo>
                      <a:pt x="14610" y="271"/>
                    </a:moveTo>
                    <a:cubicBezTo>
                      <a:pt x="4312" y="271"/>
                      <a:pt x="992" y="7867"/>
                      <a:pt x="1" y="14106"/>
                    </a:cubicBezTo>
                    <a:lnTo>
                      <a:pt x="910" y="14242"/>
                    </a:lnTo>
                    <a:cubicBezTo>
                      <a:pt x="1948" y="7461"/>
                      <a:pt x="7811" y="2260"/>
                      <a:pt x="14884" y="2260"/>
                    </a:cubicBezTo>
                    <a:cubicBezTo>
                      <a:pt x="21768" y="2260"/>
                      <a:pt x="27506" y="7187"/>
                      <a:pt x="28762" y="13701"/>
                    </a:cubicBezTo>
                    <a:lnTo>
                      <a:pt x="29447" y="13570"/>
                    </a:lnTo>
                    <a:cubicBezTo>
                      <a:pt x="28252" y="7479"/>
                      <a:pt x="24700" y="271"/>
                      <a:pt x="14610" y="27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8"/>
              <p:cNvSpPr/>
              <p:nvPr/>
            </p:nvSpPr>
            <p:spPr>
              <a:xfrm>
                <a:off x="2034629" y="2857580"/>
                <a:ext cx="3181013" cy="275128"/>
              </a:xfrm>
              <a:custGeom>
                <a:avLst/>
                <a:gdLst/>
                <a:ahLst/>
                <a:cxnLst/>
                <a:rect l="l" t="t" r="r" b="b"/>
                <a:pathLst>
                  <a:path w="147218" h="12733" extrusionOk="0">
                    <a:moveTo>
                      <a:pt x="138159" y="1"/>
                    </a:moveTo>
                    <a:cubicBezTo>
                      <a:pt x="138081" y="1"/>
                      <a:pt x="138008" y="3"/>
                      <a:pt x="137941" y="8"/>
                    </a:cubicBezTo>
                    <a:cubicBezTo>
                      <a:pt x="136327" y="135"/>
                      <a:pt x="139176" y="2845"/>
                      <a:pt x="139665" y="3708"/>
                    </a:cubicBezTo>
                    <a:cubicBezTo>
                      <a:pt x="140062" y="4411"/>
                      <a:pt x="143378" y="8137"/>
                      <a:pt x="144607" y="9508"/>
                    </a:cubicBezTo>
                    <a:cubicBezTo>
                      <a:pt x="144901" y="9834"/>
                      <a:pt x="145306" y="10035"/>
                      <a:pt x="145742" y="10074"/>
                    </a:cubicBezTo>
                    <a:lnTo>
                      <a:pt x="147217" y="10196"/>
                    </a:lnTo>
                    <a:cubicBezTo>
                      <a:pt x="147217" y="10196"/>
                      <a:pt x="145699" y="4184"/>
                      <a:pt x="144290" y="1282"/>
                    </a:cubicBezTo>
                    <a:cubicBezTo>
                      <a:pt x="144290" y="1282"/>
                      <a:pt x="139941" y="1"/>
                      <a:pt x="138159" y="1"/>
                    </a:cubicBezTo>
                    <a:close/>
                    <a:moveTo>
                      <a:pt x="7294" y="4589"/>
                    </a:moveTo>
                    <a:cubicBezTo>
                      <a:pt x="6136" y="4589"/>
                      <a:pt x="4424" y="5492"/>
                      <a:pt x="2905" y="7011"/>
                    </a:cubicBezTo>
                    <a:cubicBezTo>
                      <a:pt x="2735" y="7182"/>
                      <a:pt x="2579" y="7352"/>
                      <a:pt x="2426" y="7522"/>
                    </a:cubicBezTo>
                    <a:cubicBezTo>
                      <a:pt x="711" y="9450"/>
                      <a:pt x="0" y="11544"/>
                      <a:pt x="837" y="12382"/>
                    </a:cubicBezTo>
                    <a:cubicBezTo>
                      <a:pt x="1074" y="12620"/>
                      <a:pt x="1413" y="12733"/>
                      <a:pt x="1821" y="12733"/>
                    </a:cubicBezTo>
                    <a:cubicBezTo>
                      <a:pt x="2977" y="12733"/>
                      <a:pt x="4689" y="11829"/>
                      <a:pt x="6208" y="10310"/>
                    </a:cubicBezTo>
                    <a:cubicBezTo>
                      <a:pt x="7124" y="9394"/>
                      <a:pt x="7815" y="8412"/>
                      <a:pt x="8220" y="7522"/>
                    </a:cubicBezTo>
                    <a:cubicBezTo>
                      <a:pt x="8726" y="6409"/>
                      <a:pt x="8787" y="5445"/>
                      <a:pt x="8280" y="4939"/>
                    </a:cubicBezTo>
                    <a:cubicBezTo>
                      <a:pt x="8043" y="4701"/>
                      <a:pt x="7703" y="4589"/>
                      <a:pt x="7294" y="4589"/>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8"/>
              <p:cNvSpPr/>
              <p:nvPr/>
            </p:nvSpPr>
            <p:spPr>
              <a:xfrm>
                <a:off x="2629366" y="2407181"/>
                <a:ext cx="2015677" cy="390620"/>
              </a:xfrm>
              <a:custGeom>
                <a:avLst/>
                <a:gdLst/>
                <a:ahLst/>
                <a:cxnLst/>
                <a:rect l="l" t="t" r="r" b="b"/>
                <a:pathLst>
                  <a:path w="93286" h="18078" extrusionOk="0">
                    <a:moveTo>
                      <a:pt x="68600" y="49"/>
                    </a:moveTo>
                    <a:lnTo>
                      <a:pt x="70990" y="14931"/>
                    </a:lnTo>
                    <a:cubicBezTo>
                      <a:pt x="70990" y="14931"/>
                      <a:pt x="70999" y="15010"/>
                      <a:pt x="71020" y="15162"/>
                    </a:cubicBezTo>
                    <a:lnTo>
                      <a:pt x="91384" y="14294"/>
                    </a:lnTo>
                    <a:cubicBezTo>
                      <a:pt x="91384" y="14294"/>
                      <a:pt x="93285" y="13796"/>
                      <a:pt x="91384" y="11437"/>
                    </a:cubicBezTo>
                    <a:cubicBezTo>
                      <a:pt x="89477" y="9075"/>
                      <a:pt x="85096" y="184"/>
                      <a:pt x="68600" y="49"/>
                    </a:cubicBezTo>
                    <a:close/>
                    <a:moveTo>
                      <a:pt x="61452" y="0"/>
                    </a:moveTo>
                    <a:cubicBezTo>
                      <a:pt x="47646" y="0"/>
                      <a:pt x="34677" y="1005"/>
                      <a:pt x="22649" y="10577"/>
                    </a:cubicBezTo>
                    <a:lnTo>
                      <a:pt x="22649" y="17230"/>
                    </a:lnTo>
                    <a:lnTo>
                      <a:pt x="65419" y="15403"/>
                    </a:lnTo>
                    <a:lnTo>
                      <a:pt x="64639" y="14"/>
                    </a:lnTo>
                    <a:cubicBezTo>
                      <a:pt x="63572" y="6"/>
                      <a:pt x="62509" y="0"/>
                      <a:pt x="61452" y="0"/>
                    </a:cubicBezTo>
                    <a:close/>
                    <a:moveTo>
                      <a:pt x="28678" y="2074"/>
                    </a:moveTo>
                    <a:cubicBezTo>
                      <a:pt x="18900" y="7261"/>
                      <a:pt x="6008" y="15615"/>
                      <a:pt x="0" y="17706"/>
                    </a:cubicBezTo>
                    <a:lnTo>
                      <a:pt x="0" y="17711"/>
                    </a:lnTo>
                    <a:lnTo>
                      <a:pt x="6496" y="18077"/>
                    </a:lnTo>
                    <a:lnTo>
                      <a:pt x="28678" y="2074"/>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8"/>
              <p:cNvSpPr/>
              <p:nvPr/>
            </p:nvSpPr>
            <p:spPr>
              <a:xfrm>
                <a:off x="2868345" y="2658149"/>
                <a:ext cx="174351" cy="146542"/>
              </a:xfrm>
              <a:custGeom>
                <a:avLst/>
                <a:gdLst/>
                <a:ahLst/>
                <a:cxnLst/>
                <a:rect l="l" t="t" r="r" b="b"/>
                <a:pathLst>
                  <a:path w="8069" h="6782" extrusionOk="0">
                    <a:moveTo>
                      <a:pt x="8068" y="1"/>
                    </a:moveTo>
                    <a:lnTo>
                      <a:pt x="8068" y="1"/>
                    </a:lnTo>
                    <a:cubicBezTo>
                      <a:pt x="7436" y="464"/>
                      <a:pt x="6820" y="921"/>
                      <a:pt x="6236" y="1363"/>
                    </a:cubicBezTo>
                    <a:cubicBezTo>
                      <a:pt x="3540" y="3400"/>
                      <a:pt x="1406" y="5162"/>
                      <a:pt x="276" y="6109"/>
                    </a:cubicBezTo>
                    <a:cubicBezTo>
                      <a:pt x="1" y="6342"/>
                      <a:pt x="170" y="6781"/>
                      <a:pt x="522" y="6781"/>
                    </a:cubicBezTo>
                    <a:cubicBezTo>
                      <a:pt x="527" y="6781"/>
                      <a:pt x="532" y="6781"/>
                      <a:pt x="537" y="6781"/>
                    </a:cubicBezTo>
                    <a:lnTo>
                      <a:pt x="6903" y="6515"/>
                    </a:lnTo>
                    <a:lnTo>
                      <a:pt x="6903" y="6511"/>
                    </a:lnTo>
                    <a:lnTo>
                      <a:pt x="80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8"/>
              <p:cNvSpPr/>
              <p:nvPr/>
            </p:nvSpPr>
            <p:spPr>
              <a:xfrm>
                <a:off x="3017515" y="2384535"/>
                <a:ext cx="1634910" cy="414367"/>
              </a:xfrm>
              <a:custGeom>
                <a:avLst/>
                <a:gdLst/>
                <a:ahLst/>
                <a:cxnLst/>
                <a:rect l="l" t="t" r="r" b="b"/>
                <a:pathLst>
                  <a:path w="75664" h="19177" extrusionOk="0">
                    <a:moveTo>
                      <a:pt x="43490" y="1048"/>
                    </a:moveTo>
                    <a:cubicBezTo>
                      <a:pt x="44548" y="1048"/>
                      <a:pt x="45610" y="1054"/>
                      <a:pt x="46677" y="1062"/>
                    </a:cubicBezTo>
                    <a:cubicBezTo>
                      <a:pt x="47990" y="1071"/>
                      <a:pt x="49307" y="1084"/>
                      <a:pt x="50638" y="1097"/>
                    </a:cubicBezTo>
                    <a:cubicBezTo>
                      <a:pt x="67135" y="1232"/>
                      <a:pt x="71515" y="10123"/>
                      <a:pt x="73422" y="12485"/>
                    </a:cubicBezTo>
                    <a:cubicBezTo>
                      <a:pt x="75325" y="14844"/>
                      <a:pt x="73422" y="15342"/>
                      <a:pt x="73422" y="15342"/>
                    </a:cubicBezTo>
                    <a:lnTo>
                      <a:pt x="53060" y="16210"/>
                    </a:lnTo>
                    <a:lnTo>
                      <a:pt x="47457" y="16451"/>
                    </a:lnTo>
                    <a:lnTo>
                      <a:pt x="4687" y="18278"/>
                    </a:lnTo>
                    <a:lnTo>
                      <a:pt x="4687" y="11625"/>
                    </a:lnTo>
                    <a:cubicBezTo>
                      <a:pt x="16715" y="2053"/>
                      <a:pt x="29685" y="1048"/>
                      <a:pt x="43490" y="1048"/>
                    </a:cubicBezTo>
                    <a:close/>
                    <a:moveTo>
                      <a:pt x="44703" y="0"/>
                    </a:moveTo>
                    <a:cubicBezTo>
                      <a:pt x="38246" y="0"/>
                      <a:pt x="28584" y="402"/>
                      <a:pt x="20690" y="2183"/>
                    </a:cubicBezTo>
                    <a:cubicBezTo>
                      <a:pt x="14590" y="3562"/>
                      <a:pt x="6955" y="8435"/>
                      <a:pt x="1165" y="12663"/>
                    </a:cubicBezTo>
                    <a:lnTo>
                      <a:pt x="0" y="19173"/>
                    </a:lnTo>
                    <a:lnTo>
                      <a:pt x="0" y="19177"/>
                    </a:lnTo>
                    <a:lnTo>
                      <a:pt x="53146" y="16944"/>
                    </a:lnTo>
                    <a:lnTo>
                      <a:pt x="74150" y="16062"/>
                    </a:lnTo>
                    <a:cubicBezTo>
                      <a:pt x="75093" y="16022"/>
                      <a:pt x="75664" y="15001"/>
                      <a:pt x="75211" y="14177"/>
                    </a:cubicBezTo>
                    <a:cubicBezTo>
                      <a:pt x="67518" y="207"/>
                      <a:pt x="56048" y="447"/>
                      <a:pt x="50778" y="141"/>
                    </a:cubicBezTo>
                    <a:cubicBezTo>
                      <a:pt x="49566" y="71"/>
                      <a:pt x="47418" y="0"/>
                      <a:pt x="4470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8"/>
              <p:cNvSpPr/>
              <p:nvPr/>
            </p:nvSpPr>
            <p:spPr>
              <a:xfrm>
                <a:off x="4542713" y="2352705"/>
                <a:ext cx="456221" cy="377094"/>
              </a:xfrm>
              <a:custGeom>
                <a:avLst/>
                <a:gdLst/>
                <a:ahLst/>
                <a:cxnLst/>
                <a:rect l="l" t="t" r="r" b="b"/>
                <a:pathLst>
                  <a:path w="21114" h="17452" extrusionOk="0">
                    <a:moveTo>
                      <a:pt x="1" y="0"/>
                    </a:moveTo>
                    <a:lnTo>
                      <a:pt x="1" y="1903"/>
                    </a:lnTo>
                    <a:cubicBezTo>
                      <a:pt x="1" y="1903"/>
                      <a:pt x="9875" y="6103"/>
                      <a:pt x="17423" y="17452"/>
                    </a:cubicBezTo>
                    <a:lnTo>
                      <a:pt x="21113" y="17452"/>
                    </a:lnTo>
                    <a:cubicBezTo>
                      <a:pt x="17201" y="11946"/>
                      <a:pt x="9438" y="1714"/>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8"/>
              <p:cNvSpPr/>
              <p:nvPr/>
            </p:nvSpPr>
            <p:spPr>
              <a:xfrm>
                <a:off x="2924530" y="2750658"/>
                <a:ext cx="1284804" cy="703022"/>
              </a:xfrm>
              <a:custGeom>
                <a:avLst/>
                <a:gdLst/>
                <a:ahLst/>
                <a:cxnLst/>
                <a:rect l="l" t="t" r="r" b="b"/>
                <a:pathLst>
                  <a:path w="59461" h="32536" extrusionOk="0">
                    <a:moveTo>
                      <a:pt x="56202" y="8203"/>
                    </a:moveTo>
                    <a:cubicBezTo>
                      <a:pt x="56647" y="8203"/>
                      <a:pt x="57009" y="8566"/>
                      <a:pt x="57009" y="9010"/>
                    </a:cubicBezTo>
                    <a:cubicBezTo>
                      <a:pt x="57009" y="9450"/>
                      <a:pt x="56647" y="9812"/>
                      <a:pt x="56202" y="9812"/>
                    </a:cubicBezTo>
                    <a:lnTo>
                      <a:pt x="47035" y="9812"/>
                    </a:lnTo>
                    <a:cubicBezTo>
                      <a:pt x="46595" y="9812"/>
                      <a:pt x="46233" y="9451"/>
                      <a:pt x="46233" y="9010"/>
                    </a:cubicBezTo>
                    <a:cubicBezTo>
                      <a:pt x="46233" y="8566"/>
                      <a:pt x="46594" y="8203"/>
                      <a:pt x="47035" y="8203"/>
                    </a:cubicBezTo>
                    <a:close/>
                    <a:moveTo>
                      <a:pt x="57449" y="1"/>
                    </a:moveTo>
                    <a:lnTo>
                      <a:pt x="4303" y="2234"/>
                    </a:lnTo>
                    <a:cubicBezTo>
                      <a:pt x="4220" y="2545"/>
                      <a:pt x="1" y="18634"/>
                      <a:pt x="5333" y="32536"/>
                    </a:cubicBezTo>
                    <a:lnTo>
                      <a:pt x="47275" y="32536"/>
                    </a:lnTo>
                    <a:cubicBezTo>
                      <a:pt x="47275" y="32536"/>
                      <a:pt x="53418" y="32252"/>
                      <a:pt x="56445" y="26995"/>
                    </a:cubicBezTo>
                    <a:cubicBezTo>
                      <a:pt x="56786" y="26405"/>
                      <a:pt x="57083" y="25760"/>
                      <a:pt x="57331" y="25039"/>
                    </a:cubicBezTo>
                    <a:cubicBezTo>
                      <a:pt x="59461" y="18857"/>
                      <a:pt x="57912" y="3939"/>
                      <a:pt x="57449" y="1"/>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8"/>
              <p:cNvSpPr/>
              <p:nvPr/>
            </p:nvSpPr>
            <p:spPr>
              <a:xfrm>
                <a:off x="4026160" y="2407484"/>
                <a:ext cx="137942" cy="332518"/>
              </a:xfrm>
              <a:custGeom>
                <a:avLst/>
                <a:gdLst/>
                <a:ahLst/>
                <a:cxnLst/>
                <a:rect l="l" t="t" r="r" b="b"/>
                <a:pathLst>
                  <a:path w="6384" h="15389" extrusionOk="0">
                    <a:moveTo>
                      <a:pt x="1" y="0"/>
                    </a:moveTo>
                    <a:lnTo>
                      <a:pt x="781" y="15389"/>
                    </a:lnTo>
                    <a:lnTo>
                      <a:pt x="6384" y="15148"/>
                    </a:lnTo>
                    <a:cubicBezTo>
                      <a:pt x="6361" y="14996"/>
                      <a:pt x="6352" y="14917"/>
                      <a:pt x="6352" y="14917"/>
                    </a:cubicBezTo>
                    <a:lnTo>
                      <a:pt x="3962" y="35"/>
                    </a:lnTo>
                    <a:cubicBezTo>
                      <a:pt x="2631" y="22"/>
                      <a:pt x="1314" y="9"/>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8"/>
              <p:cNvSpPr/>
              <p:nvPr/>
            </p:nvSpPr>
            <p:spPr>
              <a:xfrm>
                <a:off x="2062354" y="2402751"/>
                <a:ext cx="3198429" cy="1154597"/>
              </a:xfrm>
              <a:custGeom>
                <a:avLst/>
                <a:gdLst/>
                <a:ahLst/>
                <a:cxnLst/>
                <a:rect l="l" t="t" r="r" b="b"/>
                <a:pathLst>
                  <a:path w="148024" h="53435" extrusionOk="0">
                    <a:moveTo>
                      <a:pt x="59485" y="1"/>
                    </a:moveTo>
                    <a:lnTo>
                      <a:pt x="59485" y="1"/>
                    </a:lnTo>
                    <a:cubicBezTo>
                      <a:pt x="58080" y="642"/>
                      <a:pt x="56540" y="1414"/>
                      <a:pt x="54917" y="2279"/>
                    </a:cubicBezTo>
                    <a:lnTo>
                      <a:pt x="32735" y="18282"/>
                    </a:lnTo>
                    <a:lnTo>
                      <a:pt x="26239" y="17916"/>
                    </a:lnTo>
                    <a:lnTo>
                      <a:pt x="26239" y="17911"/>
                    </a:lnTo>
                    <a:cubicBezTo>
                      <a:pt x="25349" y="18225"/>
                      <a:pt x="24607" y="18400"/>
                      <a:pt x="24054" y="18404"/>
                    </a:cubicBezTo>
                    <a:cubicBezTo>
                      <a:pt x="24054" y="18404"/>
                      <a:pt x="5597" y="20372"/>
                      <a:pt x="0" y="28570"/>
                    </a:cubicBezTo>
                    <a:lnTo>
                      <a:pt x="1143" y="28570"/>
                    </a:lnTo>
                    <a:cubicBezTo>
                      <a:pt x="1296" y="28400"/>
                      <a:pt x="1452" y="28229"/>
                      <a:pt x="1622" y="28059"/>
                    </a:cubicBezTo>
                    <a:cubicBezTo>
                      <a:pt x="3141" y="26540"/>
                      <a:pt x="4853" y="25637"/>
                      <a:pt x="6011" y="25637"/>
                    </a:cubicBezTo>
                    <a:cubicBezTo>
                      <a:pt x="6420" y="25637"/>
                      <a:pt x="6760" y="25749"/>
                      <a:pt x="6997" y="25987"/>
                    </a:cubicBezTo>
                    <a:cubicBezTo>
                      <a:pt x="7504" y="26493"/>
                      <a:pt x="7443" y="27457"/>
                      <a:pt x="6937" y="28570"/>
                    </a:cubicBezTo>
                    <a:lnTo>
                      <a:pt x="21836" y="26588"/>
                    </a:lnTo>
                    <a:cubicBezTo>
                      <a:pt x="23430" y="26380"/>
                      <a:pt x="24938" y="25764"/>
                      <a:pt x="26225" y="24804"/>
                    </a:cubicBezTo>
                    <a:lnTo>
                      <a:pt x="42919" y="12356"/>
                    </a:lnTo>
                    <a:lnTo>
                      <a:pt x="59485" y="1"/>
                    </a:lnTo>
                    <a:close/>
                    <a:moveTo>
                      <a:pt x="103037" y="44268"/>
                    </a:moveTo>
                    <a:cubicBezTo>
                      <a:pt x="103486" y="44268"/>
                      <a:pt x="103857" y="44635"/>
                      <a:pt x="103857" y="45084"/>
                    </a:cubicBezTo>
                    <a:cubicBezTo>
                      <a:pt x="103857" y="45534"/>
                      <a:pt x="103486" y="45903"/>
                      <a:pt x="103037" y="45903"/>
                    </a:cubicBezTo>
                    <a:lnTo>
                      <a:pt x="97413" y="45903"/>
                    </a:lnTo>
                    <a:cubicBezTo>
                      <a:pt x="96963" y="45903"/>
                      <a:pt x="96597" y="45534"/>
                      <a:pt x="96597" y="45084"/>
                    </a:cubicBezTo>
                    <a:cubicBezTo>
                      <a:pt x="96597" y="44635"/>
                      <a:pt x="96963" y="44268"/>
                      <a:pt x="97413" y="44268"/>
                    </a:cubicBezTo>
                    <a:close/>
                    <a:moveTo>
                      <a:pt x="128237" y="26706"/>
                    </a:moveTo>
                    <a:cubicBezTo>
                      <a:pt x="108456" y="26706"/>
                      <a:pt x="106641" y="43095"/>
                      <a:pt x="106641" y="43095"/>
                    </a:cubicBezTo>
                    <a:lnTo>
                      <a:pt x="96343" y="43095"/>
                    </a:lnTo>
                    <a:cubicBezTo>
                      <a:pt x="93316" y="48352"/>
                      <a:pt x="87173" y="48636"/>
                      <a:pt x="87173" y="48636"/>
                    </a:cubicBezTo>
                    <a:lnTo>
                      <a:pt x="41535" y="48636"/>
                    </a:lnTo>
                    <a:cubicBezTo>
                      <a:pt x="41609" y="50506"/>
                      <a:pt x="41474" y="51742"/>
                      <a:pt x="41474" y="51742"/>
                    </a:cubicBezTo>
                    <a:cubicBezTo>
                      <a:pt x="41474" y="51742"/>
                      <a:pt x="69750" y="51783"/>
                      <a:pt x="89300" y="51783"/>
                    </a:cubicBezTo>
                    <a:cubicBezTo>
                      <a:pt x="99076" y="51783"/>
                      <a:pt x="106669" y="51772"/>
                      <a:pt x="107456" y="51742"/>
                    </a:cubicBezTo>
                    <a:cubicBezTo>
                      <a:pt x="109816" y="51650"/>
                      <a:pt x="111199" y="47868"/>
                      <a:pt x="111199" y="47868"/>
                    </a:cubicBezTo>
                    <a:lnTo>
                      <a:pt x="111212" y="47868"/>
                    </a:lnTo>
                    <a:cubicBezTo>
                      <a:pt x="111401" y="41122"/>
                      <a:pt x="114009" y="31873"/>
                      <a:pt x="126759" y="31326"/>
                    </a:cubicBezTo>
                    <a:cubicBezTo>
                      <a:pt x="127131" y="31310"/>
                      <a:pt x="127495" y="31303"/>
                      <a:pt x="127851" y="31303"/>
                    </a:cubicBezTo>
                    <a:cubicBezTo>
                      <a:pt x="146811" y="31303"/>
                      <a:pt x="143125" y="53434"/>
                      <a:pt x="143125" y="53434"/>
                    </a:cubicBezTo>
                    <a:lnTo>
                      <a:pt x="143129" y="53430"/>
                    </a:lnTo>
                    <a:cubicBezTo>
                      <a:pt x="145175" y="51611"/>
                      <a:pt x="146413" y="49185"/>
                      <a:pt x="147138" y="46658"/>
                    </a:cubicBezTo>
                    <a:lnTo>
                      <a:pt x="147134" y="46658"/>
                    </a:lnTo>
                    <a:cubicBezTo>
                      <a:pt x="147134" y="46658"/>
                      <a:pt x="148024" y="26706"/>
                      <a:pt x="128237" y="26706"/>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8"/>
              <p:cNvSpPr/>
              <p:nvPr/>
            </p:nvSpPr>
            <p:spPr>
              <a:xfrm>
                <a:off x="1904151" y="2324440"/>
                <a:ext cx="3375956" cy="1258550"/>
              </a:xfrm>
              <a:custGeom>
                <a:avLst/>
                <a:gdLst/>
                <a:ahLst/>
                <a:cxnLst/>
                <a:rect l="l" t="t" r="r" b="b"/>
                <a:pathLst>
                  <a:path w="156240" h="58246" extrusionOk="0">
                    <a:moveTo>
                      <a:pt x="41789" y="29699"/>
                    </a:moveTo>
                    <a:cubicBezTo>
                      <a:pt x="42539" y="29699"/>
                      <a:pt x="43149" y="30074"/>
                      <a:pt x="43149" y="30536"/>
                    </a:cubicBezTo>
                    <a:cubicBezTo>
                      <a:pt x="43149" y="30999"/>
                      <a:pt x="42539" y="31374"/>
                      <a:pt x="41789" y="31374"/>
                    </a:cubicBezTo>
                    <a:cubicBezTo>
                      <a:pt x="41034" y="31374"/>
                      <a:pt x="40427" y="30999"/>
                      <a:pt x="40427" y="30536"/>
                    </a:cubicBezTo>
                    <a:cubicBezTo>
                      <a:pt x="40427" y="30074"/>
                      <a:pt x="41034" y="29699"/>
                      <a:pt x="41789" y="29699"/>
                    </a:cubicBezTo>
                    <a:close/>
                    <a:moveTo>
                      <a:pt x="7759" y="38673"/>
                    </a:moveTo>
                    <a:cubicBezTo>
                      <a:pt x="8346" y="38673"/>
                      <a:pt x="8886" y="38884"/>
                      <a:pt x="9249" y="39310"/>
                    </a:cubicBezTo>
                    <a:cubicBezTo>
                      <a:pt x="10017" y="40209"/>
                      <a:pt x="9720" y="41713"/>
                      <a:pt x="8591" y="42678"/>
                    </a:cubicBezTo>
                    <a:cubicBezTo>
                      <a:pt x="7999" y="43183"/>
                      <a:pt x="7296" y="43438"/>
                      <a:pt x="6651" y="43438"/>
                    </a:cubicBezTo>
                    <a:cubicBezTo>
                      <a:pt x="6064" y="43438"/>
                      <a:pt x="5525" y="43227"/>
                      <a:pt x="5161" y="42800"/>
                    </a:cubicBezTo>
                    <a:cubicBezTo>
                      <a:pt x="4393" y="41906"/>
                      <a:pt x="4690" y="40396"/>
                      <a:pt x="5820" y="39433"/>
                    </a:cubicBezTo>
                    <a:cubicBezTo>
                      <a:pt x="6411" y="38928"/>
                      <a:pt x="7114" y="38673"/>
                      <a:pt x="7759" y="38673"/>
                    </a:cubicBezTo>
                    <a:close/>
                    <a:moveTo>
                      <a:pt x="93813" y="0"/>
                    </a:moveTo>
                    <a:cubicBezTo>
                      <a:pt x="83966" y="0"/>
                      <a:pt x="74440" y="615"/>
                      <a:pt x="69219" y="2604"/>
                    </a:cubicBezTo>
                    <a:cubicBezTo>
                      <a:pt x="68472" y="2887"/>
                      <a:pt x="67670" y="3228"/>
                      <a:pt x="66814" y="3621"/>
                    </a:cubicBezTo>
                    <a:lnTo>
                      <a:pt x="66806" y="3625"/>
                    </a:lnTo>
                    <a:lnTo>
                      <a:pt x="50240" y="15980"/>
                    </a:lnTo>
                    <a:lnTo>
                      <a:pt x="33547" y="28429"/>
                    </a:lnTo>
                    <a:cubicBezTo>
                      <a:pt x="32260" y="29388"/>
                      <a:pt x="30751" y="30004"/>
                      <a:pt x="29157" y="30214"/>
                    </a:cubicBezTo>
                    <a:lnTo>
                      <a:pt x="14258" y="32194"/>
                    </a:lnTo>
                    <a:cubicBezTo>
                      <a:pt x="13853" y="33084"/>
                      <a:pt x="13162" y="34066"/>
                      <a:pt x="12246" y="34982"/>
                    </a:cubicBezTo>
                    <a:cubicBezTo>
                      <a:pt x="10727" y="36501"/>
                      <a:pt x="9015" y="37405"/>
                      <a:pt x="7859" y="37405"/>
                    </a:cubicBezTo>
                    <a:cubicBezTo>
                      <a:pt x="7451" y="37405"/>
                      <a:pt x="7112" y="37292"/>
                      <a:pt x="6875" y="37054"/>
                    </a:cubicBezTo>
                    <a:cubicBezTo>
                      <a:pt x="6038" y="36217"/>
                      <a:pt x="6749" y="34122"/>
                      <a:pt x="8464" y="32194"/>
                    </a:cubicBezTo>
                    <a:lnTo>
                      <a:pt x="7321" y="32194"/>
                    </a:lnTo>
                    <a:cubicBezTo>
                      <a:pt x="7321" y="32194"/>
                      <a:pt x="5781" y="33886"/>
                      <a:pt x="4480" y="34341"/>
                    </a:cubicBezTo>
                    <a:cubicBezTo>
                      <a:pt x="4480" y="34341"/>
                      <a:pt x="3752" y="35654"/>
                      <a:pt x="2875" y="37455"/>
                    </a:cubicBezTo>
                    <a:cubicBezTo>
                      <a:pt x="1998" y="39257"/>
                      <a:pt x="2360" y="42312"/>
                      <a:pt x="1391" y="42839"/>
                    </a:cubicBezTo>
                    <a:cubicBezTo>
                      <a:pt x="427" y="43371"/>
                      <a:pt x="365" y="44096"/>
                      <a:pt x="183" y="45445"/>
                    </a:cubicBezTo>
                    <a:cubicBezTo>
                      <a:pt x="0" y="46788"/>
                      <a:pt x="998" y="48345"/>
                      <a:pt x="998" y="48345"/>
                    </a:cubicBezTo>
                    <a:lnTo>
                      <a:pt x="4533" y="58096"/>
                    </a:lnTo>
                    <a:lnTo>
                      <a:pt x="4533" y="58101"/>
                    </a:lnTo>
                    <a:cubicBezTo>
                      <a:pt x="4981" y="58150"/>
                      <a:pt x="5462" y="58201"/>
                      <a:pt x="5959" y="58245"/>
                    </a:cubicBezTo>
                    <a:lnTo>
                      <a:pt x="5977" y="58245"/>
                    </a:lnTo>
                    <a:cubicBezTo>
                      <a:pt x="6030" y="58245"/>
                      <a:pt x="6083" y="58245"/>
                      <a:pt x="6136" y="58245"/>
                    </a:cubicBezTo>
                    <a:cubicBezTo>
                      <a:pt x="12394" y="58245"/>
                      <a:pt x="14127" y="55405"/>
                      <a:pt x="14127" y="55405"/>
                    </a:cubicBezTo>
                    <a:cubicBezTo>
                      <a:pt x="14127" y="55405"/>
                      <a:pt x="12765" y="34371"/>
                      <a:pt x="31915" y="34371"/>
                    </a:cubicBezTo>
                    <a:cubicBezTo>
                      <a:pt x="46418" y="34371"/>
                      <a:pt x="48634" y="46413"/>
                      <a:pt x="48856" y="52260"/>
                    </a:cubicBezTo>
                    <a:lnTo>
                      <a:pt x="52552" y="52260"/>
                    </a:lnTo>
                    <a:cubicBezTo>
                      <a:pt x="47220" y="38358"/>
                      <a:pt x="51439" y="22267"/>
                      <a:pt x="51522" y="21958"/>
                    </a:cubicBezTo>
                    <a:lnTo>
                      <a:pt x="51522" y="21958"/>
                    </a:lnTo>
                    <a:lnTo>
                      <a:pt x="45156" y="22224"/>
                    </a:lnTo>
                    <a:cubicBezTo>
                      <a:pt x="45151" y="22224"/>
                      <a:pt x="45146" y="22224"/>
                      <a:pt x="45141" y="22224"/>
                    </a:cubicBezTo>
                    <a:cubicBezTo>
                      <a:pt x="44789" y="22224"/>
                      <a:pt x="44620" y="21785"/>
                      <a:pt x="44895" y="21552"/>
                    </a:cubicBezTo>
                    <a:cubicBezTo>
                      <a:pt x="46025" y="20605"/>
                      <a:pt x="48159" y="18843"/>
                      <a:pt x="50855" y="16806"/>
                    </a:cubicBezTo>
                    <a:cubicBezTo>
                      <a:pt x="51439" y="16364"/>
                      <a:pt x="52055" y="15907"/>
                      <a:pt x="52687" y="15444"/>
                    </a:cubicBezTo>
                    <a:cubicBezTo>
                      <a:pt x="58477" y="11216"/>
                      <a:pt x="66112" y="6343"/>
                      <a:pt x="72212" y="4964"/>
                    </a:cubicBezTo>
                    <a:cubicBezTo>
                      <a:pt x="80102" y="3183"/>
                      <a:pt x="89758" y="2780"/>
                      <a:pt x="96215" y="2780"/>
                    </a:cubicBezTo>
                    <a:cubicBezTo>
                      <a:pt x="98935" y="2780"/>
                      <a:pt x="101087" y="2852"/>
                      <a:pt x="102300" y="2922"/>
                    </a:cubicBezTo>
                    <a:cubicBezTo>
                      <a:pt x="107570" y="3227"/>
                      <a:pt x="119040" y="2988"/>
                      <a:pt x="126733" y="16958"/>
                    </a:cubicBezTo>
                    <a:cubicBezTo>
                      <a:pt x="127186" y="17782"/>
                      <a:pt x="126615" y="18803"/>
                      <a:pt x="125672" y="18842"/>
                    </a:cubicBezTo>
                    <a:lnTo>
                      <a:pt x="104668" y="19723"/>
                    </a:lnTo>
                    <a:cubicBezTo>
                      <a:pt x="105131" y="23663"/>
                      <a:pt x="106680" y="38581"/>
                      <a:pt x="104550" y="44763"/>
                    </a:cubicBezTo>
                    <a:cubicBezTo>
                      <a:pt x="104302" y="45484"/>
                      <a:pt x="104005" y="46129"/>
                      <a:pt x="103664" y="46718"/>
                    </a:cubicBezTo>
                    <a:lnTo>
                      <a:pt x="113962" y="46718"/>
                    </a:lnTo>
                    <a:cubicBezTo>
                      <a:pt x="113962" y="46718"/>
                      <a:pt x="115777" y="30330"/>
                      <a:pt x="135559" y="30330"/>
                    </a:cubicBezTo>
                    <a:cubicBezTo>
                      <a:pt x="155345" y="30330"/>
                      <a:pt x="154455" y="50282"/>
                      <a:pt x="154455" y="50282"/>
                    </a:cubicBezTo>
                    <a:lnTo>
                      <a:pt x="154459" y="50282"/>
                    </a:lnTo>
                    <a:cubicBezTo>
                      <a:pt x="156239" y="44074"/>
                      <a:pt x="154935" y="37251"/>
                      <a:pt x="154935" y="37251"/>
                    </a:cubicBezTo>
                    <a:lnTo>
                      <a:pt x="154939" y="37251"/>
                    </a:lnTo>
                    <a:cubicBezTo>
                      <a:pt x="154294" y="35872"/>
                      <a:pt x="153622" y="34973"/>
                      <a:pt x="153255" y="34868"/>
                    </a:cubicBezTo>
                    <a:lnTo>
                      <a:pt x="151780" y="34746"/>
                    </a:lnTo>
                    <a:cubicBezTo>
                      <a:pt x="151344" y="34707"/>
                      <a:pt x="150939" y="34506"/>
                      <a:pt x="150645" y="34180"/>
                    </a:cubicBezTo>
                    <a:cubicBezTo>
                      <a:pt x="149416" y="32809"/>
                      <a:pt x="146100" y="29083"/>
                      <a:pt x="145703" y="28380"/>
                    </a:cubicBezTo>
                    <a:cubicBezTo>
                      <a:pt x="145214" y="27517"/>
                      <a:pt x="142365" y="24807"/>
                      <a:pt x="143979" y="24680"/>
                    </a:cubicBezTo>
                    <a:cubicBezTo>
                      <a:pt x="144046" y="24675"/>
                      <a:pt x="144119" y="24673"/>
                      <a:pt x="144197" y="24673"/>
                    </a:cubicBezTo>
                    <a:cubicBezTo>
                      <a:pt x="145979" y="24673"/>
                      <a:pt x="150328" y="25954"/>
                      <a:pt x="150328" y="25954"/>
                    </a:cubicBezTo>
                    <a:cubicBezTo>
                      <a:pt x="150105" y="25493"/>
                      <a:pt x="149882" y="25109"/>
                      <a:pt x="149673" y="24843"/>
                    </a:cubicBezTo>
                    <a:cubicBezTo>
                      <a:pt x="148129" y="22887"/>
                      <a:pt x="147631" y="24296"/>
                      <a:pt x="145589" y="22028"/>
                    </a:cubicBezTo>
                    <a:cubicBezTo>
                      <a:pt x="145152" y="21544"/>
                      <a:pt x="144341" y="20349"/>
                      <a:pt x="143215" y="18760"/>
                    </a:cubicBezTo>
                    <a:lnTo>
                      <a:pt x="139525" y="18760"/>
                    </a:lnTo>
                    <a:cubicBezTo>
                      <a:pt x="131977" y="7413"/>
                      <a:pt x="122103" y="3211"/>
                      <a:pt x="122103" y="3211"/>
                    </a:cubicBezTo>
                    <a:lnTo>
                      <a:pt x="122103" y="1308"/>
                    </a:lnTo>
                    <a:lnTo>
                      <a:pt x="122103" y="1304"/>
                    </a:lnTo>
                    <a:cubicBezTo>
                      <a:pt x="121562" y="1203"/>
                      <a:pt x="121017" y="1133"/>
                      <a:pt x="120463" y="1094"/>
                    </a:cubicBezTo>
                    <a:cubicBezTo>
                      <a:pt x="113967" y="624"/>
                      <a:pt x="103728" y="0"/>
                      <a:pt x="93813" y="0"/>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8"/>
              <p:cNvSpPr/>
              <p:nvPr/>
            </p:nvSpPr>
            <p:spPr>
              <a:xfrm>
                <a:off x="2392223" y="3257975"/>
                <a:ext cx="2622632" cy="408339"/>
              </a:xfrm>
              <a:custGeom>
                <a:avLst/>
                <a:gdLst/>
                <a:ahLst/>
                <a:cxnLst/>
                <a:rect l="l" t="t" r="r" b="b"/>
                <a:pathLst>
                  <a:path w="121376" h="18898" extrusionOk="0">
                    <a:moveTo>
                      <a:pt x="113252" y="743"/>
                    </a:moveTo>
                    <a:cubicBezTo>
                      <a:pt x="113971" y="743"/>
                      <a:pt x="114503" y="1414"/>
                      <a:pt x="114342" y="2113"/>
                    </a:cubicBezTo>
                    <a:lnTo>
                      <a:pt x="113165" y="7235"/>
                    </a:lnTo>
                    <a:cubicBezTo>
                      <a:pt x="113216" y="7257"/>
                      <a:pt x="113270" y="7278"/>
                      <a:pt x="113317" y="7300"/>
                    </a:cubicBezTo>
                    <a:lnTo>
                      <a:pt x="116127" y="2810"/>
                    </a:lnTo>
                    <a:cubicBezTo>
                      <a:pt x="116341" y="2465"/>
                      <a:pt x="116707" y="2284"/>
                      <a:pt x="117076" y="2284"/>
                    </a:cubicBezTo>
                    <a:cubicBezTo>
                      <a:pt x="117360" y="2284"/>
                      <a:pt x="117646" y="2391"/>
                      <a:pt x="117868" y="2613"/>
                    </a:cubicBezTo>
                    <a:lnTo>
                      <a:pt x="118941" y="3688"/>
                    </a:lnTo>
                    <a:cubicBezTo>
                      <a:pt x="119452" y="4194"/>
                      <a:pt x="119351" y="5044"/>
                      <a:pt x="118746" y="5423"/>
                    </a:cubicBezTo>
                    <a:lnTo>
                      <a:pt x="114256" y="8238"/>
                    </a:lnTo>
                    <a:cubicBezTo>
                      <a:pt x="114282" y="8286"/>
                      <a:pt x="114299" y="8342"/>
                      <a:pt x="114321" y="8400"/>
                    </a:cubicBezTo>
                    <a:lnTo>
                      <a:pt x="119482" y="7208"/>
                    </a:lnTo>
                    <a:cubicBezTo>
                      <a:pt x="119567" y="7188"/>
                      <a:pt x="119652" y="7179"/>
                      <a:pt x="119735" y="7179"/>
                    </a:cubicBezTo>
                    <a:cubicBezTo>
                      <a:pt x="120336" y="7179"/>
                      <a:pt x="120848" y="7666"/>
                      <a:pt x="120848" y="8299"/>
                    </a:cubicBezTo>
                    <a:lnTo>
                      <a:pt x="120848" y="9818"/>
                    </a:lnTo>
                    <a:cubicBezTo>
                      <a:pt x="120848" y="10449"/>
                      <a:pt x="120337" y="10937"/>
                      <a:pt x="119737" y="10937"/>
                    </a:cubicBezTo>
                    <a:cubicBezTo>
                      <a:pt x="119653" y="10937"/>
                      <a:pt x="119568" y="10928"/>
                      <a:pt x="119482" y="10908"/>
                    </a:cubicBezTo>
                    <a:lnTo>
                      <a:pt x="114299" y="9717"/>
                    </a:lnTo>
                    <a:cubicBezTo>
                      <a:pt x="114285" y="9760"/>
                      <a:pt x="114268" y="9796"/>
                      <a:pt x="114250" y="9835"/>
                    </a:cubicBezTo>
                    <a:lnTo>
                      <a:pt x="118776" y="12662"/>
                    </a:lnTo>
                    <a:cubicBezTo>
                      <a:pt x="119381" y="13046"/>
                      <a:pt x="119477" y="13893"/>
                      <a:pt x="118967" y="14404"/>
                    </a:cubicBezTo>
                    <a:lnTo>
                      <a:pt x="117894" y="15476"/>
                    </a:lnTo>
                    <a:cubicBezTo>
                      <a:pt x="117674" y="15697"/>
                      <a:pt x="117389" y="15804"/>
                      <a:pt x="117105" y="15804"/>
                    </a:cubicBezTo>
                    <a:cubicBezTo>
                      <a:pt x="116736" y="15804"/>
                      <a:pt x="116370" y="15623"/>
                      <a:pt x="116153" y="15275"/>
                    </a:cubicBezTo>
                    <a:lnTo>
                      <a:pt x="113326" y="10755"/>
                    </a:lnTo>
                    <a:cubicBezTo>
                      <a:pt x="113268" y="10786"/>
                      <a:pt x="113203" y="10813"/>
                      <a:pt x="113133" y="10835"/>
                    </a:cubicBezTo>
                    <a:lnTo>
                      <a:pt x="114342" y="16088"/>
                    </a:lnTo>
                    <a:cubicBezTo>
                      <a:pt x="114503" y="16789"/>
                      <a:pt x="113971" y="17457"/>
                      <a:pt x="113251" y="17457"/>
                    </a:cubicBezTo>
                    <a:lnTo>
                      <a:pt x="111738" y="17457"/>
                    </a:lnTo>
                    <a:cubicBezTo>
                      <a:pt x="111018" y="17457"/>
                      <a:pt x="110486" y="16789"/>
                      <a:pt x="110647" y="16088"/>
                    </a:cubicBezTo>
                    <a:lnTo>
                      <a:pt x="111860" y="10813"/>
                    </a:lnTo>
                    <a:cubicBezTo>
                      <a:pt x="111811" y="10799"/>
                      <a:pt x="111760" y="10777"/>
                      <a:pt x="111711" y="10755"/>
                    </a:cubicBezTo>
                    <a:lnTo>
                      <a:pt x="108862" y="15307"/>
                    </a:lnTo>
                    <a:cubicBezTo>
                      <a:pt x="108645" y="15652"/>
                      <a:pt x="108280" y="15832"/>
                      <a:pt x="107911" y="15832"/>
                    </a:cubicBezTo>
                    <a:cubicBezTo>
                      <a:pt x="107628" y="15832"/>
                      <a:pt x="107344" y="15726"/>
                      <a:pt x="107122" y="15507"/>
                    </a:cubicBezTo>
                    <a:lnTo>
                      <a:pt x="106048" y="14434"/>
                    </a:lnTo>
                    <a:cubicBezTo>
                      <a:pt x="105542" y="13923"/>
                      <a:pt x="105634" y="13072"/>
                      <a:pt x="106245" y="12692"/>
                    </a:cubicBezTo>
                    <a:lnTo>
                      <a:pt x="110799" y="9839"/>
                    </a:lnTo>
                    <a:cubicBezTo>
                      <a:pt x="110778" y="9796"/>
                      <a:pt x="110760" y="9752"/>
                      <a:pt x="110743" y="9704"/>
                    </a:cubicBezTo>
                    <a:lnTo>
                      <a:pt x="105507" y="10908"/>
                    </a:lnTo>
                    <a:cubicBezTo>
                      <a:pt x="105422" y="10927"/>
                      <a:pt x="105337" y="10937"/>
                      <a:pt x="105254" y="10937"/>
                    </a:cubicBezTo>
                    <a:cubicBezTo>
                      <a:pt x="104652" y="10937"/>
                      <a:pt x="104137" y="10449"/>
                      <a:pt x="104137" y="9818"/>
                    </a:cubicBezTo>
                    <a:lnTo>
                      <a:pt x="104137" y="8299"/>
                    </a:lnTo>
                    <a:cubicBezTo>
                      <a:pt x="104137" y="7666"/>
                      <a:pt x="104652" y="7179"/>
                      <a:pt x="105254" y="7179"/>
                    </a:cubicBezTo>
                    <a:cubicBezTo>
                      <a:pt x="105337" y="7179"/>
                      <a:pt x="105422" y="7188"/>
                      <a:pt x="105507" y="7208"/>
                    </a:cubicBezTo>
                    <a:lnTo>
                      <a:pt x="110721" y="8413"/>
                    </a:lnTo>
                    <a:cubicBezTo>
                      <a:pt x="110743" y="8347"/>
                      <a:pt x="110769" y="8282"/>
                      <a:pt x="110795" y="8225"/>
                    </a:cubicBezTo>
                    <a:lnTo>
                      <a:pt x="106275" y="5393"/>
                    </a:lnTo>
                    <a:cubicBezTo>
                      <a:pt x="105664" y="5014"/>
                      <a:pt x="105569" y="4167"/>
                      <a:pt x="106080" y="3657"/>
                    </a:cubicBezTo>
                    <a:lnTo>
                      <a:pt x="107152" y="2583"/>
                    </a:lnTo>
                    <a:cubicBezTo>
                      <a:pt x="107372" y="2362"/>
                      <a:pt x="107656" y="2255"/>
                      <a:pt x="107940" y="2255"/>
                    </a:cubicBezTo>
                    <a:cubicBezTo>
                      <a:pt x="108309" y="2255"/>
                      <a:pt x="108676" y="2437"/>
                      <a:pt x="108894" y="2780"/>
                    </a:cubicBezTo>
                    <a:lnTo>
                      <a:pt x="111721" y="7304"/>
                    </a:lnTo>
                    <a:cubicBezTo>
                      <a:pt x="111751" y="7287"/>
                      <a:pt x="111790" y="7270"/>
                      <a:pt x="111830" y="7257"/>
                    </a:cubicBezTo>
                    <a:lnTo>
                      <a:pt x="110647" y="2113"/>
                    </a:lnTo>
                    <a:cubicBezTo>
                      <a:pt x="110486" y="1414"/>
                      <a:pt x="111018" y="743"/>
                      <a:pt x="111738" y="743"/>
                    </a:cubicBezTo>
                    <a:close/>
                    <a:moveTo>
                      <a:pt x="112313" y="1"/>
                    </a:moveTo>
                    <a:cubicBezTo>
                      <a:pt x="107318" y="1"/>
                      <a:pt x="103257" y="4063"/>
                      <a:pt x="103257" y="9059"/>
                    </a:cubicBezTo>
                    <a:cubicBezTo>
                      <a:pt x="103257" y="14054"/>
                      <a:pt x="107318" y="18121"/>
                      <a:pt x="112313" y="18121"/>
                    </a:cubicBezTo>
                    <a:cubicBezTo>
                      <a:pt x="117309" y="18121"/>
                      <a:pt x="121376" y="14054"/>
                      <a:pt x="121376" y="9059"/>
                    </a:cubicBezTo>
                    <a:cubicBezTo>
                      <a:pt x="121376" y="4063"/>
                      <a:pt x="117309" y="1"/>
                      <a:pt x="112313" y="1"/>
                    </a:cubicBezTo>
                    <a:close/>
                    <a:moveTo>
                      <a:pt x="10001" y="1519"/>
                    </a:moveTo>
                    <a:cubicBezTo>
                      <a:pt x="10717" y="1519"/>
                      <a:pt x="11253" y="2191"/>
                      <a:pt x="11092" y="2890"/>
                    </a:cubicBezTo>
                    <a:lnTo>
                      <a:pt x="9913" y="8012"/>
                    </a:lnTo>
                    <a:cubicBezTo>
                      <a:pt x="9966" y="8033"/>
                      <a:pt x="10018" y="8051"/>
                      <a:pt x="10067" y="8076"/>
                    </a:cubicBezTo>
                    <a:lnTo>
                      <a:pt x="12877" y="3587"/>
                    </a:lnTo>
                    <a:cubicBezTo>
                      <a:pt x="13092" y="3241"/>
                      <a:pt x="13456" y="3060"/>
                      <a:pt x="13825" y="3060"/>
                    </a:cubicBezTo>
                    <a:cubicBezTo>
                      <a:pt x="14108" y="3060"/>
                      <a:pt x="14394" y="3166"/>
                      <a:pt x="14617" y="3386"/>
                    </a:cubicBezTo>
                    <a:lnTo>
                      <a:pt x="15691" y="4460"/>
                    </a:lnTo>
                    <a:cubicBezTo>
                      <a:pt x="16196" y="4970"/>
                      <a:pt x="16101" y="5820"/>
                      <a:pt x="15490" y="6200"/>
                    </a:cubicBezTo>
                    <a:lnTo>
                      <a:pt x="11000" y="9010"/>
                    </a:lnTo>
                    <a:cubicBezTo>
                      <a:pt x="11026" y="9063"/>
                      <a:pt x="11048" y="9119"/>
                      <a:pt x="11069" y="9172"/>
                    </a:cubicBezTo>
                    <a:lnTo>
                      <a:pt x="16227" y="7984"/>
                    </a:lnTo>
                    <a:cubicBezTo>
                      <a:pt x="16313" y="7965"/>
                      <a:pt x="16397" y="7956"/>
                      <a:pt x="16481" y="7956"/>
                    </a:cubicBezTo>
                    <a:cubicBezTo>
                      <a:pt x="17082" y="7956"/>
                      <a:pt x="17596" y="8443"/>
                      <a:pt x="17596" y="9076"/>
                    </a:cubicBezTo>
                    <a:lnTo>
                      <a:pt x="17596" y="10594"/>
                    </a:lnTo>
                    <a:cubicBezTo>
                      <a:pt x="17596" y="11226"/>
                      <a:pt x="17082" y="11714"/>
                      <a:pt x="16482" y="11714"/>
                    </a:cubicBezTo>
                    <a:cubicBezTo>
                      <a:pt x="16398" y="11714"/>
                      <a:pt x="16313" y="11704"/>
                      <a:pt x="16227" y="11684"/>
                    </a:cubicBezTo>
                    <a:lnTo>
                      <a:pt x="11048" y="10494"/>
                    </a:lnTo>
                    <a:cubicBezTo>
                      <a:pt x="11030" y="10537"/>
                      <a:pt x="11013" y="10573"/>
                      <a:pt x="10996" y="10612"/>
                    </a:cubicBezTo>
                    <a:lnTo>
                      <a:pt x="15520" y="13439"/>
                    </a:lnTo>
                    <a:cubicBezTo>
                      <a:pt x="16131" y="13823"/>
                      <a:pt x="16223" y="14668"/>
                      <a:pt x="15717" y="15174"/>
                    </a:cubicBezTo>
                    <a:lnTo>
                      <a:pt x="14643" y="16249"/>
                    </a:lnTo>
                    <a:cubicBezTo>
                      <a:pt x="14421" y="16471"/>
                      <a:pt x="14135" y="16578"/>
                      <a:pt x="13852" y="16578"/>
                    </a:cubicBezTo>
                    <a:cubicBezTo>
                      <a:pt x="13484" y="16578"/>
                      <a:pt x="13120" y="16397"/>
                      <a:pt x="12903" y="16052"/>
                    </a:cubicBezTo>
                    <a:lnTo>
                      <a:pt x="10074" y="11532"/>
                    </a:lnTo>
                    <a:cubicBezTo>
                      <a:pt x="10014" y="11562"/>
                      <a:pt x="9952" y="11584"/>
                      <a:pt x="9883" y="11611"/>
                    </a:cubicBezTo>
                    <a:lnTo>
                      <a:pt x="11091" y="16864"/>
                    </a:lnTo>
                    <a:cubicBezTo>
                      <a:pt x="11253" y="17562"/>
                      <a:pt x="10717" y="18233"/>
                      <a:pt x="10001" y="18233"/>
                    </a:cubicBezTo>
                    <a:lnTo>
                      <a:pt x="8482" y="18233"/>
                    </a:lnTo>
                    <a:cubicBezTo>
                      <a:pt x="7762" y="18233"/>
                      <a:pt x="7230" y="17562"/>
                      <a:pt x="7392" y="16864"/>
                    </a:cubicBezTo>
                    <a:lnTo>
                      <a:pt x="8609" y="11588"/>
                    </a:lnTo>
                    <a:cubicBezTo>
                      <a:pt x="8557" y="11571"/>
                      <a:pt x="8508" y="11554"/>
                      <a:pt x="8461" y="11528"/>
                    </a:cubicBezTo>
                    <a:lnTo>
                      <a:pt x="5612" y="16083"/>
                    </a:lnTo>
                    <a:cubicBezTo>
                      <a:pt x="5395" y="16428"/>
                      <a:pt x="5029" y="16608"/>
                      <a:pt x="4661" y="16608"/>
                    </a:cubicBezTo>
                    <a:cubicBezTo>
                      <a:pt x="4377" y="16608"/>
                      <a:pt x="4091" y="16501"/>
                      <a:pt x="3871" y="16279"/>
                    </a:cubicBezTo>
                    <a:lnTo>
                      <a:pt x="2798" y="15206"/>
                    </a:lnTo>
                    <a:cubicBezTo>
                      <a:pt x="2287" y="14700"/>
                      <a:pt x="2382" y="13849"/>
                      <a:pt x="2993" y="13469"/>
                    </a:cubicBezTo>
                    <a:lnTo>
                      <a:pt x="7549" y="10616"/>
                    </a:lnTo>
                    <a:cubicBezTo>
                      <a:pt x="7523" y="10573"/>
                      <a:pt x="7509" y="10524"/>
                      <a:pt x="7492" y="10481"/>
                    </a:cubicBezTo>
                    <a:lnTo>
                      <a:pt x="2251" y="11684"/>
                    </a:lnTo>
                    <a:cubicBezTo>
                      <a:pt x="2167" y="11704"/>
                      <a:pt x="2082" y="11713"/>
                      <a:pt x="2000" y="11713"/>
                    </a:cubicBezTo>
                    <a:cubicBezTo>
                      <a:pt x="1402" y="11713"/>
                      <a:pt x="887" y="11226"/>
                      <a:pt x="887" y="10594"/>
                    </a:cubicBezTo>
                    <a:lnTo>
                      <a:pt x="887" y="9076"/>
                    </a:lnTo>
                    <a:cubicBezTo>
                      <a:pt x="887" y="8443"/>
                      <a:pt x="1402" y="7956"/>
                      <a:pt x="2000" y="7956"/>
                    </a:cubicBezTo>
                    <a:cubicBezTo>
                      <a:pt x="2082" y="7956"/>
                      <a:pt x="2167" y="7965"/>
                      <a:pt x="2251" y="7984"/>
                    </a:cubicBezTo>
                    <a:lnTo>
                      <a:pt x="7470" y="9185"/>
                    </a:lnTo>
                    <a:cubicBezTo>
                      <a:pt x="7492" y="9123"/>
                      <a:pt x="7519" y="9059"/>
                      <a:pt x="7545" y="9001"/>
                    </a:cubicBezTo>
                    <a:lnTo>
                      <a:pt x="3019" y="6170"/>
                    </a:lnTo>
                    <a:cubicBezTo>
                      <a:pt x="2414" y="5790"/>
                      <a:pt x="2318" y="4944"/>
                      <a:pt x="2828" y="4434"/>
                    </a:cubicBezTo>
                    <a:lnTo>
                      <a:pt x="3901" y="3360"/>
                    </a:lnTo>
                    <a:cubicBezTo>
                      <a:pt x="4121" y="3138"/>
                      <a:pt x="4406" y="3031"/>
                      <a:pt x="4690" y="3031"/>
                    </a:cubicBezTo>
                    <a:cubicBezTo>
                      <a:pt x="5058" y="3031"/>
                      <a:pt x="5423" y="3211"/>
                      <a:pt x="5638" y="3557"/>
                    </a:cubicBezTo>
                    <a:lnTo>
                      <a:pt x="8465" y="8081"/>
                    </a:lnTo>
                    <a:cubicBezTo>
                      <a:pt x="8500" y="8064"/>
                      <a:pt x="8540" y="8046"/>
                      <a:pt x="8579" y="8033"/>
                    </a:cubicBezTo>
                    <a:lnTo>
                      <a:pt x="7392" y="2890"/>
                    </a:lnTo>
                    <a:cubicBezTo>
                      <a:pt x="7230" y="2191"/>
                      <a:pt x="7763" y="1519"/>
                      <a:pt x="8482" y="1519"/>
                    </a:cubicBezTo>
                    <a:close/>
                    <a:moveTo>
                      <a:pt x="9063" y="773"/>
                    </a:moveTo>
                    <a:cubicBezTo>
                      <a:pt x="4068" y="773"/>
                      <a:pt x="1" y="4840"/>
                      <a:pt x="1" y="9835"/>
                    </a:cubicBezTo>
                    <a:cubicBezTo>
                      <a:pt x="1" y="14831"/>
                      <a:pt x="4068" y="18897"/>
                      <a:pt x="9063" y="18897"/>
                    </a:cubicBezTo>
                    <a:cubicBezTo>
                      <a:pt x="14059" y="18897"/>
                      <a:pt x="18126" y="14831"/>
                      <a:pt x="18126" y="9835"/>
                    </a:cubicBezTo>
                    <a:cubicBezTo>
                      <a:pt x="18126" y="4840"/>
                      <a:pt x="14059" y="773"/>
                      <a:pt x="9063" y="773"/>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8"/>
              <p:cNvSpPr/>
              <p:nvPr/>
            </p:nvSpPr>
            <p:spPr>
              <a:xfrm>
                <a:off x="2355941" y="3221585"/>
                <a:ext cx="2695298" cy="481005"/>
              </a:xfrm>
              <a:custGeom>
                <a:avLst/>
                <a:gdLst/>
                <a:ahLst/>
                <a:cxnLst/>
                <a:rect l="l" t="t" r="r" b="b"/>
                <a:pathLst>
                  <a:path w="124739" h="22261" extrusionOk="0">
                    <a:moveTo>
                      <a:pt x="114202" y="8810"/>
                    </a:moveTo>
                    <a:cubicBezTo>
                      <a:pt x="113958" y="8810"/>
                      <a:pt x="113722" y="8857"/>
                      <a:pt x="113508" y="8941"/>
                    </a:cubicBezTo>
                    <a:cubicBezTo>
                      <a:pt x="113469" y="8954"/>
                      <a:pt x="113430" y="8971"/>
                      <a:pt x="113400" y="8988"/>
                    </a:cubicBezTo>
                    <a:cubicBezTo>
                      <a:pt x="112989" y="9177"/>
                      <a:pt x="112667" y="9503"/>
                      <a:pt x="112474" y="9909"/>
                    </a:cubicBezTo>
                    <a:cubicBezTo>
                      <a:pt x="112448" y="9966"/>
                      <a:pt x="112422" y="10031"/>
                      <a:pt x="112400" y="10097"/>
                    </a:cubicBezTo>
                    <a:cubicBezTo>
                      <a:pt x="112334" y="10288"/>
                      <a:pt x="112300" y="10494"/>
                      <a:pt x="112300" y="10717"/>
                    </a:cubicBezTo>
                    <a:cubicBezTo>
                      <a:pt x="112300" y="10953"/>
                      <a:pt x="112343" y="11178"/>
                      <a:pt x="112422" y="11388"/>
                    </a:cubicBezTo>
                    <a:cubicBezTo>
                      <a:pt x="112439" y="11436"/>
                      <a:pt x="112457" y="11480"/>
                      <a:pt x="112480" y="11523"/>
                    </a:cubicBezTo>
                    <a:cubicBezTo>
                      <a:pt x="112667" y="11925"/>
                      <a:pt x="112990" y="12248"/>
                      <a:pt x="113391" y="12439"/>
                    </a:cubicBezTo>
                    <a:cubicBezTo>
                      <a:pt x="113439" y="12461"/>
                      <a:pt x="113490" y="12483"/>
                      <a:pt x="113539" y="12497"/>
                    </a:cubicBezTo>
                    <a:cubicBezTo>
                      <a:pt x="113744" y="12579"/>
                      <a:pt x="113971" y="12619"/>
                      <a:pt x="114202" y="12619"/>
                    </a:cubicBezTo>
                    <a:cubicBezTo>
                      <a:pt x="114415" y="12619"/>
                      <a:pt x="114625" y="12583"/>
                      <a:pt x="114813" y="12519"/>
                    </a:cubicBezTo>
                    <a:cubicBezTo>
                      <a:pt x="114882" y="12497"/>
                      <a:pt x="114949" y="12470"/>
                      <a:pt x="115005" y="12439"/>
                    </a:cubicBezTo>
                    <a:cubicBezTo>
                      <a:pt x="115415" y="12253"/>
                      <a:pt x="115742" y="11925"/>
                      <a:pt x="115929" y="11519"/>
                    </a:cubicBezTo>
                    <a:cubicBezTo>
                      <a:pt x="115947" y="11480"/>
                      <a:pt x="115965" y="11444"/>
                      <a:pt x="115978" y="11401"/>
                    </a:cubicBezTo>
                    <a:cubicBezTo>
                      <a:pt x="116065" y="11187"/>
                      <a:pt x="116109" y="10957"/>
                      <a:pt x="116109" y="10717"/>
                    </a:cubicBezTo>
                    <a:cubicBezTo>
                      <a:pt x="116109" y="10494"/>
                      <a:pt x="116069" y="10280"/>
                      <a:pt x="116000" y="10084"/>
                    </a:cubicBezTo>
                    <a:cubicBezTo>
                      <a:pt x="115978" y="10026"/>
                      <a:pt x="115961" y="9970"/>
                      <a:pt x="115935" y="9922"/>
                    </a:cubicBezTo>
                    <a:cubicBezTo>
                      <a:pt x="115742" y="9507"/>
                      <a:pt x="115410" y="9172"/>
                      <a:pt x="114996" y="8984"/>
                    </a:cubicBezTo>
                    <a:cubicBezTo>
                      <a:pt x="114949" y="8962"/>
                      <a:pt x="114895" y="8941"/>
                      <a:pt x="114844" y="8919"/>
                    </a:cubicBezTo>
                    <a:cubicBezTo>
                      <a:pt x="114647" y="8849"/>
                      <a:pt x="114430" y="8810"/>
                      <a:pt x="114202" y="8810"/>
                    </a:cubicBezTo>
                    <a:close/>
                    <a:moveTo>
                      <a:pt x="10951" y="9586"/>
                    </a:moveTo>
                    <a:cubicBezTo>
                      <a:pt x="10702" y="9586"/>
                      <a:pt x="10468" y="9630"/>
                      <a:pt x="10258" y="9717"/>
                    </a:cubicBezTo>
                    <a:cubicBezTo>
                      <a:pt x="10219" y="9730"/>
                      <a:pt x="10179" y="9748"/>
                      <a:pt x="10144" y="9765"/>
                    </a:cubicBezTo>
                    <a:cubicBezTo>
                      <a:pt x="9739" y="9953"/>
                      <a:pt x="9411" y="10280"/>
                      <a:pt x="9224" y="10685"/>
                    </a:cubicBezTo>
                    <a:cubicBezTo>
                      <a:pt x="9198" y="10743"/>
                      <a:pt x="9172" y="10807"/>
                      <a:pt x="9149" y="10869"/>
                    </a:cubicBezTo>
                    <a:cubicBezTo>
                      <a:pt x="9084" y="11060"/>
                      <a:pt x="9044" y="11270"/>
                      <a:pt x="9044" y="11489"/>
                    </a:cubicBezTo>
                    <a:cubicBezTo>
                      <a:pt x="9044" y="11729"/>
                      <a:pt x="9089" y="11955"/>
                      <a:pt x="9171" y="12165"/>
                    </a:cubicBezTo>
                    <a:cubicBezTo>
                      <a:pt x="9189" y="12208"/>
                      <a:pt x="9202" y="12257"/>
                      <a:pt x="9228" y="12300"/>
                    </a:cubicBezTo>
                    <a:cubicBezTo>
                      <a:pt x="9415" y="12701"/>
                      <a:pt x="9739" y="13025"/>
                      <a:pt x="10140" y="13212"/>
                    </a:cubicBezTo>
                    <a:cubicBezTo>
                      <a:pt x="10187" y="13238"/>
                      <a:pt x="10236" y="13255"/>
                      <a:pt x="10288" y="13273"/>
                    </a:cubicBezTo>
                    <a:cubicBezTo>
                      <a:pt x="10493" y="13355"/>
                      <a:pt x="10721" y="13396"/>
                      <a:pt x="10951" y="13396"/>
                    </a:cubicBezTo>
                    <a:cubicBezTo>
                      <a:pt x="11165" y="13396"/>
                      <a:pt x="11371" y="13355"/>
                      <a:pt x="11562" y="13295"/>
                    </a:cubicBezTo>
                    <a:cubicBezTo>
                      <a:pt x="11632" y="13269"/>
                      <a:pt x="11693" y="13246"/>
                      <a:pt x="11755" y="13216"/>
                    </a:cubicBezTo>
                    <a:cubicBezTo>
                      <a:pt x="12160" y="13029"/>
                      <a:pt x="12487" y="12701"/>
                      <a:pt x="12675" y="12296"/>
                    </a:cubicBezTo>
                    <a:cubicBezTo>
                      <a:pt x="12692" y="12257"/>
                      <a:pt x="12709" y="12221"/>
                      <a:pt x="12727" y="12178"/>
                    </a:cubicBezTo>
                    <a:cubicBezTo>
                      <a:pt x="12810" y="11963"/>
                      <a:pt x="12853" y="11732"/>
                      <a:pt x="12853" y="11489"/>
                    </a:cubicBezTo>
                    <a:cubicBezTo>
                      <a:pt x="12853" y="11266"/>
                      <a:pt x="12819" y="11056"/>
                      <a:pt x="12748" y="10856"/>
                    </a:cubicBezTo>
                    <a:cubicBezTo>
                      <a:pt x="12727" y="10803"/>
                      <a:pt x="12705" y="10747"/>
                      <a:pt x="12679" y="10694"/>
                    </a:cubicBezTo>
                    <a:cubicBezTo>
                      <a:pt x="12491" y="10280"/>
                      <a:pt x="12160" y="9949"/>
                      <a:pt x="11746" y="9760"/>
                    </a:cubicBezTo>
                    <a:cubicBezTo>
                      <a:pt x="11697" y="9735"/>
                      <a:pt x="11645" y="9717"/>
                      <a:pt x="11592" y="9696"/>
                    </a:cubicBezTo>
                    <a:cubicBezTo>
                      <a:pt x="11397" y="9625"/>
                      <a:pt x="11174" y="9586"/>
                      <a:pt x="10951" y="9586"/>
                    </a:cubicBezTo>
                    <a:close/>
                    <a:moveTo>
                      <a:pt x="113992" y="1685"/>
                    </a:moveTo>
                    <a:cubicBezTo>
                      <a:pt x="118988" y="1685"/>
                      <a:pt x="123055" y="5747"/>
                      <a:pt x="123055" y="10743"/>
                    </a:cubicBezTo>
                    <a:cubicBezTo>
                      <a:pt x="123055" y="15738"/>
                      <a:pt x="118988" y="19805"/>
                      <a:pt x="113992" y="19805"/>
                    </a:cubicBezTo>
                    <a:cubicBezTo>
                      <a:pt x="108997" y="19805"/>
                      <a:pt x="104936" y="15738"/>
                      <a:pt x="104936" y="10743"/>
                    </a:cubicBezTo>
                    <a:cubicBezTo>
                      <a:pt x="104936" y="5747"/>
                      <a:pt x="108997" y="1685"/>
                      <a:pt x="113992" y="1685"/>
                    </a:cubicBezTo>
                    <a:close/>
                    <a:moveTo>
                      <a:pt x="10742" y="2457"/>
                    </a:moveTo>
                    <a:cubicBezTo>
                      <a:pt x="15738" y="2457"/>
                      <a:pt x="19805" y="6524"/>
                      <a:pt x="19805" y="11519"/>
                    </a:cubicBezTo>
                    <a:cubicBezTo>
                      <a:pt x="19805" y="16515"/>
                      <a:pt x="15738" y="20580"/>
                      <a:pt x="10742" y="20580"/>
                    </a:cubicBezTo>
                    <a:cubicBezTo>
                      <a:pt x="5747" y="20580"/>
                      <a:pt x="1680" y="16515"/>
                      <a:pt x="1680" y="11519"/>
                    </a:cubicBezTo>
                    <a:cubicBezTo>
                      <a:pt x="1680" y="6524"/>
                      <a:pt x="5747" y="2457"/>
                      <a:pt x="10742" y="2457"/>
                    </a:cubicBezTo>
                    <a:close/>
                    <a:moveTo>
                      <a:pt x="113992" y="1"/>
                    </a:moveTo>
                    <a:cubicBezTo>
                      <a:pt x="108072" y="1"/>
                      <a:pt x="103250" y="4822"/>
                      <a:pt x="103252" y="10743"/>
                    </a:cubicBezTo>
                    <a:cubicBezTo>
                      <a:pt x="103252" y="16667"/>
                      <a:pt x="108072" y="21489"/>
                      <a:pt x="113992" y="21489"/>
                    </a:cubicBezTo>
                    <a:cubicBezTo>
                      <a:pt x="119918" y="21489"/>
                      <a:pt x="124739" y="16667"/>
                      <a:pt x="124739" y="10743"/>
                    </a:cubicBezTo>
                    <a:cubicBezTo>
                      <a:pt x="124739" y="4822"/>
                      <a:pt x="119918" y="1"/>
                      <a:pt x="113992" y="1"/>
                    </a:cubicBezTo>
                    <a:close/>
                    <a:moveTo>
                      <a:pt x="10742" y="777"/>
                    </a:moveTo>
                    <a:cubicBezTo>
                      <a:pt x="4816" y="777"/>
                      <a:pt x="0" y="5595"/>
                      <a:pt x="0" y="11519"/>
                    </a:cubicBezTo>
                    <a:cubicBezTo>
                      <a:pt x="0" y="17444"/>
                      <a:pt x="4818" y="22261"/>
                      <a:pt x="10742" y="22261"/>
                    </a:cubicBezTo>
                    <a:cubicBezTo>
                      <a:pt x="16667" y="22261"/>
                      <a:pt x="21484" y="17444"/>
                      <a:pt x="21484" y="11519"/>
                    </a:cubicBezTo>
                    <a:cubicBezTo>
                      <a:pt x="21484" y="5595"/>
                      <a:pt x="16667" y="777"/>
                      <a:pt x="10742" y="77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8"/>
              <p:cNvSpPr/>
              <p:nvPr/>
            </p:nvSpPr>
            <p:spPr>
              <a:xfrm>
                <a:off x="1895075" y="3067145"/>
                <a:ext cx="3410744" cy="568061"/>
              </a:xfrm>
              <a:custGeom>
                <a:avLst/>
                <a:gdLst/>
                <a:ahLst/>
                <a:cxnLst/>
                <a:rect l="l" t="t" r="r" b="b"/>
                <a:pathLst>
                  <a:path w="157850" h="26290" extrusionOk="0">
                    <a:moveTo>
                      <a:pt x="155355" y="2881"/>
                    </a:moveTo>
                    <a:cubicBezTo>
                      <a:pt x="155355" y="2881"/>
                      <a:pt x="156659" y="9704"/>
                      <a:pt x="154879" y="15912"/>
                    </a:cubicBezTo>
                    <a:cubicBezTo>
                      <a:pt x="154154" y="18439"/>
                      <a:pt x="152916" y="20865"/>
                      <a:pt x="150870" y="22684"/>
                    </a:cubicBezTo>
                    <a:cubicBezTo>
                      <a:pt x="151070" y="22606"/>
                      <a:pt x="157492" y="19932"/>
                      <a:pt x="157672" y="17697"/>
                    </a:cubicBezTo>
                    <a:cubicBezTo>
                      <a:pt x="157850" y="15429"/>
                      <a:pt x="156170" y="17199"/>
                      <a:pt x="156899" y="11798"/>
                    </a:cubicBezTo>
                    <a:cubicBezTo>
                      <a:pt x="157344" y="8478"/>
                      <a:pt x="156385" y="5076"/>
                      <a:pt x="155359" y="2881"/>
                    </a:cubicBezTo>
                    <a:close/>
                    <a:moveTo>
                      <a:pt x="32335" y="1"/>
                    </a:moveTo>
                    <a:cubicBezTo>
                      <a:pt x="13185" y="1"/>
                      <a:pt x="14547" y="21035"/>
                      <a:pt x="14547" y="21035"/>
                    </a:cubicBezTo>
                    <a:cubicBezTo>
                      <a:pt x="14547" y="21035"/>
                      <a:pt x="12813" y="23877"/>
                      <a:pt x="6552" y="23877"/>
                    </a:cubicBezTo>
                    <a:cubicBezTo>
                      <a:pt x="6500" y="23877"/>
                      <a:pt x="6449" y="23876"/>
                      <a:pt x="6397" y="23876"/>
                    </a:cubicBezTo>
                    <a:lnTo>
                      <a:pt x="6379" y="23876"/>
                    </a:lnTo>
                    <a:cubicBezTo>
                      <a:pt x="5882" y="23831"/>
                      <a:pt x="5401" y="23780"/>
                      <a:pt x="4953" y="23732"/>
                    </a:cubicBezTo>
                    <a:lnTo>
                      <a:pt x="4953" y="23728"/>
                    </a:lnTo>
                    <a:lnTo>
                      <a:pt x="1418" y="13975"/>
                    </a:lnTo>
                    <a:cubicBezTo>
                      <a:pt x="1418" y="13975"/>
                      <a:pt x="0" y="19556"/>
                      <a:pt x="581" y="22810"/>
                    </a:cubicBezTo>
                    <a:cubicBezTo>
                      <a:pt x="581" y="22810"/>
                      <a:pt x="995" y="23235"/>
                      <a:pt x="2295" y="23265"/>
                    </a:cubicBezTo>
                    <a:cubicBezTo>
                      <a:pt x="2295" y="23265"/>
                      <a:pt x="2810" y="25970"/>
                      <a:pt x="3657" y="26135"/>
                    </a:cubicBezTo>
                    <a:cubicBezTo>
                      <a:pt x="4364" y="26278"/>
                      <a:pt x="12988" y="26289"/>
                      <a:pt x="15863" y="26289"/>
                    </a:cubicBezTo>
                    <a:cubicBezTo>
                      <a:pt x="16443" y="26289"/>
                      <a:pt x="16789" y="26289"/>
                      <a:pt x="16789" y="26289"/>
                    </a:cubicBezTo>
                    <a:lnTo>
                      <a:pt x="16937" y="24412"/>
                    </a:lnTo>
                    <a:cubicBezTo>
                      <a:pt x="16937" y="24412"/>
                      <a:pt x="16497" y="20721"/>
                      <a:pt x="17186" y="16375"/>
                    </a:cubicBezTo>
                    <a:cubicBezTo>
                      <a:pt x="18177" y="10136"/>
                      <a:pt x="21497" y="2540"/>
                      <a:pt x="31795" y="2540"/>
                    </a:cubicBezTo>
                    <a:cubicBezTo>
                      <a:pt x="41885" y="2540"/>
                      <a:pt x="45437" y="9748"/>
                      <a:pt x="46632" y="15839"/>
                    </a:cubicBezTo>
                    <a:cubicBezTo>
                      <a:pt x="47509" y="20290"/>
                      <a:pt x="47129" y="24142"/>
                      <a:pt x="47129" y="24142"/>
                    </a:cubicBezTo>
                    <a:lnTo>
                      <a:pt x="119552" y="24142"/>
                    </a:lnTo>
                    <a:cubicBezTo>
                      <a:pt x="119552" y="24142"/>
                      <a:pt x="119172" y="18565"/>
                      <a:pt x="120987" y="13046"/>
                    </a:cubicBezTo>
                    <a:cubicBezTo>
                      <a:pt x="122772" y="7630"/>
                      <a:pt x="126666" y="2270"/>
                      <a:pt x="135112" y="2270"/>
                    </a:cubicBezTo>
                    <a:cubicBezTo>
                      <a:pt x="135129" y="2270"/>
                      <a:pt x="135146" y="2270"/>
                      <a:pt x="135163" y="2270"/>
                    </a:cubicBezTo>
                    <a:cubicBezTo>
                      <a:pt x="144425" y="2296"/>
                      <a:pt x="148260" y="8278"/>
                      <a:pt x="149827" y="13758"/>
                    </a:cubicBezTo>
                    <a:cubicBezTo>
                      <a:pt x="151162" y="18404"/>
                      <a:pt x="150866" y="22688"/>
                      <a:pt x="150866" y="22688"/>
                    </a:cubicBezTo>
                    <a:cubicBezTo>
                      <a:pt x="150866" y="22688"/>
                      <a:pt x="154552" y="558"/>
                      <a:pt x="135594" y="558"/>
                    </a:cubicBezTo>
                    <a:cubicBezTo>
                      <a:pt x="135237" y="558"/>
                      <a:pt x="134873" y="566"/>
                      <a:pt x="134500" y="582"/>
                    </a:cubicBezTo>
                    <a:cubicBezTo>
                      <a:pt x="121750" y="1127"/>
                      <a:pt x="119142" y="10376"/>
                      <a:pt x="118953" y="17122"/>
                    </a:cubicBezTo>
                    <a:lnTo>
                      <a:pt x="118940" y="17122"/>
                    </a:lnTo>
                    <a:cubicBezTo>
                      <a:pt x="118940" y="17122"/>
                      <a:pt x="117559" y="20904"/>
                      <a:pt x="115197" y="20996"/>
                    </a:cubicBezTo>
                    <a:cubicBezTo>
                      <a:pt x="114411" y="21026"/>
                      <a:pt x="106817" y="21037"/>
                      <a:pt x="97042" y="21037"/>
                    </a:cubicBezTo>
                    <a:cubicBezTo>
                      <a:pt x="77492" y="21037"/>
                      <a:pt x="49216" y="20996"/>
                      <a:pt x="49216" y="20996"/>
                    </a:cubicBezTo>
                    <a:cubicBezTo>
                      <a:pt x="49216" y="20996"/>
                      <a:pt x="49351" y="19760"/>
                      <a:pt x="49276" y="17890"/>
                    </a:cubicBezTo>
                    <a:cubicBezTo>
                      <a:pt x="49054" y="12043"/>
                      <a:pt x="46838" y="1"/>
                      <a:pt x="3233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8"/>
              <p:cNvSpPr/>
              <p:nvPr/>
            </p:nvSpPr>
            <p:spPr>
              <a:xfrm>
                <a:off x="4242730" y="2819656"/>
                <a:ext cx="143258" cy="160198"/>
              </a:xfrm>
              <a:custGeom>
                <a:avLst/>
                <a:gdLst/>
                <a:ahLst/>
                <a:cxnLst/>
                <a:rect l="l" t="t" r="r" b="b"/>
                <a:pathLst>
                  <a:path w="6630" h="7414" extrusionOk="0">
                    <a:moveTo>
                      <a:pt x="3310" y="2916"/>
                    </a:moveTo>
                    <a:cubicBezTo>
                      <a:pt x="4081" y="2916"/>
                      <a:pt x="4704" y="3657"/>
                      <a:pt x="4704" y="4572"/>
                    </a:cubicBezTo>
                    <a:cubicBezTo>
                      <a:pt x="4705" y="5485"/>
                      <a:pt x="4081" y="6227"/>
                      <a:pt x="3310" y="6227"/>
                    </a:cubicBezTo>
                    <a:cubicBezTo>
                      <a:pt x="2541" y="6227"/>
                      <a:pt x="1917" y="5485"/>
                      <a:pt x="1917" y="4572"/>
                    </a:cubicBezTo>
                    <a:cubicBezTo>
                      <a:pt x="1917" y="3658"/>
                      <a:pt x="2541" y="2916"/>
                      <a:pt x="3310" y="2916"/>
                    </a:cubicBezTo>
                    <a:close/>
                    <a:moveTo>
                      <a:pt x="3310" y="1621"/>
                    </a:moveTo>
                    <a:cubicBezTo>
                      <a:pt x="1982" y="1621"/>
                      <a:pt x="905" y="2722"/>
                      <a:pt x="905" y="4081"/>
                    </a:cubicBezTo>
                    <a:cubicBezTo>
                      <a:pt x="905" y="5440"/>
                      <a:pt x="1982" y="6542"/>
                      <a:pt x="3310" y="6542"/>
                    </a:cubicBezTo>
                    <a:cubicBezTo>
                      <a:pt x="4641" y="6542"/>
                      <a:pt x="5718" y="5440"/>
                      <a:pt x="5718" y="4081"/>
                    </a:cubicBezTo>
                    <a:cubicBezTo>
                      <a:pt x="5718" y="2722"/>
                      <a:pt x="4641" y="1621"/>
                      <a:pt x="3310" y="1621"/>
                    </a:cubicBezTo>
                    <a:close/>
                    <a:moveTo>
                      <a:pt x="3315" y="434"/>
                    </a:moveTo>
                    <a:cubicBezTo>
                      <a:pt x="4928" y="434"/>
                      <a:pt x="6241" y="1903"/>
                      <a:pt x="6241" y="3707"/>
                    </a:cubicBezTo>
                    <a:cubicBezTo>
                      <a:pt x="6241" y="5511"/>
                      <a:pt x="4928" y="6979"/>
                      <a:pt x="3315" y="6979"/>
                    </a:cubicBezTo>
                    <a:cubicBezTo>
                      <a:pt x="1701" y="6979"/>
                      <a:pt x="388" y="5511"/>
                      <a:pt x="388" y="3707"/>
                    </a:cubicBezTo>
                    <a:cubicBezTo>
                      <a:pt x="388" y="1903"/>
                      <a:pt x="1701" y="434"/>
                      <a:pt x="3315" y="434"/>
                    </a:cubicBezTo>
                    <a:close/>
                    <a:moveTo>
                      <a:pt x="3315" y="0"/>
                    </a:moveTo>
                    <a:cubicBezTo>
                      <a:pt x="1487" y="0"/>
                      <a:pt x="0" y="1662"/>
                      <a:pt x="0" y="3707"/>
                    </a:cubicBezTo>
                    <a:cubicBezTo>
                      <a:pt x="0" y="5751"/>
                      <a:pt x="1487" y="7413"/>
                      <a:pt x="3315" y="7413"/>
                    </a:cubicBezTo>
                    <a:cubicBezTo>
                      <a:pt x="5142" y="7413"/>
                      <a:pt x="6629" y="5751"/>
                      <a:pt x="6629" y="3707"/>
                    </a:cubicBezTo>
                    <a:cubicBezTo>
                      <a:pt x="6629" y="1662"/>
                      <a:pt x="5142" y="0"/>
                      <a:pt x="3315"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8"/>
              <p:cNvSpPr/>
              <p:nvPr/>
            </p:nvSpPr>
            <p:spPr>
              <a:xfrm>
                <a:off x="2282577" y="3148222"/>
                <a:ext cx="2841926" cy="627698"/>
              </a:xfrm>
              <a:custGeom>
                <a:avLst/>
                <a:gdLst/>
                <a:ahLst/>
                <a:cxnLst/>
                <a:rect l="l" t="t" r="r" b="b"/>
                <a:pathLst>
                  <a:path w="131525" h="29050" extrusionOk="0">
                    <a:moveTo>
                      <a:pt x="117387" y="3396"/>
                    </a:moveTo>
                    <a:cubicBezTo>
                      <a:pt x="123313" y="3396"/>
                      <a:pt x="128134" y="8217"/>
                      <a:pt x="128134" y="14138"/>
                    </a:cubicBezTo>
                    <a:cubicBezTo>
                      <a:pt x="128134" y="20062"/>
                      <a:pt x="123313" y="24884"/>
                      <a:pt x="117387" y="24884"/>
                    </a:cubicBezTo>
                    <a:cubicBezTo>
                      <a:pt x="111467" y="24884"/>
                      <a:pt x="106645" y="20062"/>
                      <a:pt x="106645" y="14138"/>
                    </a:cubicBezTo>
                    <a:cubicBezTo>
                      <a:pt x="106645" y="8217"/>
                      <a:pt x="111467" y="3396"/>
                      <a:pt x="117387" y="3396"/>
                    </a:cubicBezTo>
                    <a:close/>
                    <a:moveTo>
                      <a:pt x="14137" y="4172"/>
                    </a:moveTo>
                    <a:cubicBezTo>
                      <a:pt x="20062" y="4172"/>
                      <a:pt x="24879" y="8990"/>
                      <a:pt x="24879" y="14914"/>
                    </a:cubicBezTo>
                    <a:cubicBezTo>
                      <a:pt x="24879" y="20839"/>
                      <a:pt x="20062" y="25656"/>
                      <a:pt x="14137" y="25656"/>
                    </a:cubicBezTo>
                    <a:cubicBezTo>
                      <a:pt x="8213" y="25656"/>
                      <a:pt x="3395" y="20839"/>
                      <a:pt x="3395" y="14914"/>
                    </a:cubicBezTo>
                    <a:cubicBezTo>
                      <a:pt x="3395" y="8990"/>
                      <a:pt x="8213" y="4172"/>
                      <a:pt x="14137" y="4172"/>
                    </a:cubicBezTo>
                    <a:close/>
                    <a:moveTo>
                      <a:pt x="117387" y="1"/>
                    </a:moveTo>
                    <a:cubicBezTo>
                      <a:pt x="111167" y="1"/>
                      <a:pt x="105888" y="4020"/>
                      <a:pt x="103998" y="9604"/>
                    </a:cubicBezTo>
                    <a:cubicBezTo>
                      <a:pt x="103518" y="11026"/>
                      <a:pt x="103256" y="12549"/>
                      <a:pt x="103256" y="14138"/>
                    </a:cubicBezTo>
                    <a:cubicBezTo>
                      <a:pt x="103256" y="21943"/>
                      <a:pt x="109582" y="28273"/>
                      <a:pt x="117387" y="28273"/>
                    </a:cubicBezTo>
                    <a:cubicBezTo>
                      <a:pt x="125197" y="28273"/>
                      <a:pt x="131524" y="21943"/>
                      <a:pt x="131524" y="14138"/>
                    </a:cubicBezTo>
                    <a:cubicBezTo>
                      <a:pt x="131524" y="12793"/>
                      <a:pt x="131336" y="11497"/>
                      <a:pt x="130988" y="10268"/>
                    </a:cubicBezTo>
                    <a:cubicBezTo>
                      <a:pt x="129307" y="4342"/>
                      <a:pt x="123854" y="1"/>
                      <a:pt x="117387" y="1"/>
                    </a:cubicBezTo>
                    <a:close/>
                    <a:moveTo>
                      <a:pt x="14137" y="777"/>
                    </a:moveTo>
                    <a:cubicBezTo>
                      <a:pt x="7065" y="777"/>
                      <a:pt x="1201" y="5978"/>
                      <a:pt x="163" y="12759"/>
                    </a:cubicBezTo>
                    <a:cubicBezTo>
                      <a:pt x="58" y="13462"/>
                      <a:pt x="0" y="14181"/>
                      <a:pt x="0" y="14914"/>
                    </a:cubicBezTo>
                    <a:cubicBezTo>
                      <a:pt x="0" y="22720"/>
                      <a:pt x="6332" y="29050"/>
                      <a:pt x="14137" y="29050"/>
                    </a:cubicBezTo>
                    <a:cubicBezTo>
                      <a:pt x="21943" y="29050"/>
                      <a:pt x="28273" y="22720"/>
                      <a:pt x="28273" y="14914"/>
                    </a:cubicBezTo>
                    <a:cubicBezTo>
                      <a:pt x="28273" y="13994"/>
                      <a:pt x="28187" y="13091"/>
                      <a:pt x="28015" y="12218"/>
                    </a:cubicBezTo>
                    <a:cubicBezTo>
                      <a:pt x="26759" y="5704"/>
                      <a:pt x="21022" y="777"/>
                      <a:pt x="14137" y="777"/>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3" name="Google Shape;423;p8"/>
            <p:cNvSpPr/>
            <p:nvPr/>
          </p:nvSpPr>
          <p:spPr>
            <a:xfrm>
              <a:off x="6168158" y="3390200"/>
              <a:ext cx="2478729" cy="17292"/>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4" name="Google Shape;424;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9"/>
          <p:cNvSpPr/>
          <p:nvPr/>
        </p:nvSpPr>
        <p:spPr>
          <a:xfrm rot="-5400000">
            <a:off x="7406727" y="-6952"/>
            <a:ext cx="2625836" cy="577789"/>
          </a:xfrm>
          <a:custGeom>
            <a:avLst/>
            <a:gdLst/>
            <a:ahLst/>
            <a:cxnLst/>
            <a:rect l="l" t="t" r="r" b="b"/>
            <a:pathLst>
              <a:path w="53074" h="11679" extrusionOk="0">
                <a:moveTo>
                  <a:pt x="4423" y="398"/>
                </a:moveTo>
                <a:cubicBezTo>
                  <a:pt x="4545" y="398"/>
                  <a:pt x="4645" y="497"/>
                  <a:pt x="4645" y="618"/>
                </a:cubicBezTo>
                <a:lnTo>
                  <a:pt x="4645" y="1647"/>
                </a:lnTo>
                <a:cubicBezTo>
                  <a:pt x="4645" y="1770"/>
                  <a:pt x="4545" y="1869"/>
                  <a:pt x="4423" y="1869"/>
                </a:cubicBezTo>
                <a:cubicBezTo>
                  <a:pt x="4300" y="1869"/>
                  <a:pt x="4200" y="1770"/>
                  <a:pt x="4200" y="1647"/>
                </a:cubicBezTo>
                <a:lnTo>
                  <a:pt x="4200" y="618"/>
                </a:lnTo>
                <a:cubicBezTo>
                  <a:pt x="4200" y="497"/>
                  <a:pt x="4300" y="398"/>
                  <a:pt x="4423" y="398"/>
                </a:cubicBezTo>
                <a:close/>
                <a:moveTo>
                  <a:pt x="1463" y="446"/>
                </a:moveTo>
                <a:cubicBezTo>
                  <a:pt x="1585" y="446"/>
                  <a:pt x="1684" y="546"/>
                  <a:pt x="1684" y="668"/>
                </a:cubicBezTo>
                <a:lnTo>
                  <a:pt x="1684" y="1697"/>
                </a:lnTo>
                <a:cubicBezTo>
                  <a:pt x="1684" y="1820"/>
                  <a:pt x="1585" y="1919"/>
                  <a:pt x="1463" y="1919"/>
                </a:cubicBezTo>
                <a:cubicBezTo>
                  <a:pt x="1339" y="1919"/>
                  <a:pt x="1240" y="1820"/>
                  <a:pt x="1240" y="1697"/>
                </a:cubicBezTo>
                <a:lnTo>
                  <a:pt x="1240" y="668"/>
                </a:lnTo>
                <a:cubicBezTo>
                  <a:pt x="1240" y="546"/>
                  <a:pt x="1339" y="446"/>
                  <a:pt x="1463" y="446"/>
                </a:cubicBezTo>
                <a:close/>
                <a:moveTo>
                  <a:pt x="4249" y="1"/>
                </a:moveTo>
                <a:cubicBezTo>
                  <a:pt x="3923" y="1"/>
                  <a:pt x="3658" y="265"/>
                  <a:pt x="3658" y="591"/>
                </a:cubicBezTo>
                <a:lnTo>
                  <a:pt x="3658" y="3202"/>
                </a:lnTo>
                <a:lnTo>
                  <a:pt x="1981" y="3202"/>
                </a:lnTo>
                <a:lnTo>
                  <a:pt x="1981" y="673"/>
                </a:lnTo>
                <a:cubicBezTo>
                  <a:pt x="1981" y="510"/>
                  <a:pt x="1914" y="364"/>
                  <a:pt x="1808" y="257"/>
                </a:cubicBezTo>
                <a:cubicBezTo>
                  <a:pt x="1701" y="149"/>
                  <a:pt x="1552" y="81"/>
                  <a:pt x="1390" y="81"/>
                </a:cubicBezTo>
                <a:cubicBezTo>
                  <a:pt x="1065" y="81"/>
                  <a:pt x="799" y="348"/>
                  <a:pt x="799" y="672"/>
                </a:cubicBezTo>
                <a:lnTo>
                  <a:pt x="799" y="3202"/>
                </a:lnTo>
                <a:lnTo>
                  <a:pt x="734" y="3202"/>
                </a:lnTo>
                <a:cubicBezTo>
                  <a:pt x="330" y="3202"/>
                  <a:pt x="0" y="3533"/>
                  <a:pt x="0" y="3939"/>
                </a:cubicBezTo>
                <a:lnTo>
                  <a:pt x="0" y="7273"/>
                </a:lnTo>
                <a:cubicBezTo>
                  <a:pt x="0" y="7677"/>
                  <a:pt x="330" y="8008"/>
                  <a:pt x="734" y="8008"/>
                </a:cubicBezTo>
                <a:lnTo>
                  <a:pt x="1369" y="8008"/>
                </a:lnTo>
                <a:lnTo>
                  <a:pt x="1369" y="8946"/>
                </a:lnTo>
                <a:lnTo>
                  <a:pt x="2522" y="8946"/>
                </a:lnTo>
                <a:lnTo>
                  <a:pt x="2522" y="9290"/>
                </a:lnTo>
                <a:cubicBezTo>
                  <a:pt x="2522" y="10607"/>
                  <a:pt x="3593" y="11679"/>
                  <a:pt x="4911" y="11679"/>
                </a:cubicBezTo>
                <a:lnTo>
                  <a:pt x="50099" y="11679"/>
                </a:lnTo>
                <a:cubicBezTo>
                  <a:pt x="51739" y="11679"/>
                  <a:pt x="53073" y="10344"/>
                  <a:pt x="53073" y="8705"/>
                </a:cubicBezTo>
                <a:lnTo>
                  <a:pt x="53073" y="3031"/>
                </a:lnTo>
                <a:lnTo>
                  <a:pt x="52282" y="3031"/>
                </a:lnTo>
                <a:lnTo>
                  <a:pt x="52282" y="8705"/>
                </a:lnTo>
                <a:cubicBezTo>
                  <a:pt x="52282" y="9908"/>
                  <a:pt x="51302" y="10887"/>
                  <a:pt x="50099" y="10887"/>
                </a:cubicBezTo>
                <a:lnTo>
                  <a:pt x="4911" y="10887"/>
                </a:lnTo>
                <a:cubicBezTo>
                  <a:pt x="4030" y="10887"/>
                  <a:pt x="3313" y="10171"/>
                  <a:pt x="3313" y="9290"/>
                </a:cubicBezTo>
                <a:lnTo>
                  <a:pt x="3313" y="8948"/>
                </a:lnTo>
                <a:lnTo>
                  <a:pt x="4463" y="8948"/>
                </a:lnTo>
                <a:lnTo>
                  <a:pt x="4463" y="8009"/>
                </a:lnTo>
                <a:lnTo>
                  <a:pt x="4864" y="8009"/>
                </a:lnTo>
                <a:cubicBezTo>
                  <a:pt x="5270" y="8009"/>
                  <a:pt x="5600" y="7677"/>
                  <a:pt x="5600" y="7273"/>
                </a:cubicBezTo>
                <a:lnTo>
                  <a:pt x="5600" y="3939"/>
                </a:lnTo>
                <a:cubicBezTo>
                  <a:pt x="5600" y="3533"/>
                  <a:pt x="5270" y="3202"/>
                  <a:pt x="4864" y="3202"/>
                </a:cubicBezTo>
                <a:lnTo>
                  <a:pt x="4840" y="3202"/>
                </a:lnTo>
                <a:lnTo>
                  <a:pt x="4840" y="591"/>
                </a:lnTo>
                <a:cubicBezTo>
                  <a:pt x="4840" y="428"/>
                  <a:pt x="4774" y="281"/>
                  <a:pt x="4666" y="173"/>
                </a:cubicBezTo>
                <a:cubicBezTo>
                  <a:pt x="4560" y="66"/>
                  <a:pt x="4412" y="1"/>
                  <a:pt x="4249" y="1"/>
                </a:cubicBezTo>
                <a:close/>
              </a:path>
            </a:pathLst>
          </a:cu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9"/>
          <p:cNvSpPr/>
          <p:nvPr/>
        </p:nvSpPr>
        <p:spPr>
          <a:xfrm>
            <a:off x="527250" y="572417"/>
            <a:ext cx="8089500" cy="607800"/>
          </a:xfrm>
          <a:prstGeom prst="round2DiagRect">
            <a:avLst>
              <a:gd name="adj1" fmla="val 16667"/>
              <a:gd name="adj2" fmla="val 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9"/>
          <p:cNvSpPr txBox="1">
            <a:spLocks noGrp="1"/>
          </p:cNvSpPr>
          <p:nvPr>
            <p:ph type="title"/>
          </p:nvPr>
        </p:nvSpPr>
        <p:spPr>
          <a:xfrm>
            <a:off x="713250" y="539496"/>
            <a:ext cx="7717500" cy="576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200"/>
              <a:buNone/>
            </a:pPr>
            <a:r>
              <a:rPr lang="en-US">
                <a:solidFill>
                  <a:srgbClr val="1A4568"/>
                </a:solidFill>
              </a:rPr>
              <a:t>Bootstrap</a:t>
            </a:r>
            <a:endParaRPr>
              <a:solidFill>
                <a:srgbClr val="1A4568"/>
              </a:solidFill>
            </a:endParaRPr>
          </a:p>
        </p:txBody>
      </p:sp>
      <p:sp>
        <p:nvSpPr>
          <p:cNvPr id="432" name="Google Shape;432;p9"/>
          <p:cNvSpPr txBox="1">
            <a:spLocks noGrp="1"/>
          </p:cNvSpPr>
          <p:nvPr>
            <p:ph type="subTitle" idx="1"/>
          </p:nvPr>
        </p:nvSpPr>
        <p:spPr>
          <a:xfrm>
            <a:off x="492767" y="1284850"/>
            <a:ext cx="5506326" cy="103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2000">
                <a:solidFill>
                  <a:srgbClr val="1A4568"/>
                </a:solidFill>
              </a:rPr>
              <a:t>Bootstrap is a component-based framework and follows an object-oriented CSS approach. This framework includes a collection of pre-built components that can be utilized to rapidly design standard websites. Bootstrap requires four primary files to be integrated into the project, occupying approximately 300kb of space.</a:t>
            </a:r>
            <a:endParaRPr sz="2000">
              <a:solidFill>
                <a:srgbClr val="1A4568"/>
              </a:solidFill>
            </a:endParaRPr>
          </a:p>
        </p:txBody>
      </p:sp>
      <p:grpSp>
        <p:nvGrpSpPr>
          <p:cNvPr id="433" name="Google Shape;433;p9"/>
          <p:cNvGrpSpPr/>
          <p:nvPr/>
        </p:nvGrpSpPr>
        <p:grpSpPr>
          <a:xfrm>
            <a:off x="6168158" y="3470610"/>
            <a:ext cx="3240023" cy="1785612"/>
            <a:chOff x="6168158" y="1736950"/>
            <a:chExt cx="3240023" cy="1785612"/>
          </a:xfrm>
        </p:grpSpPr>
        <p:grpSp>
          <p:nvGrpSpPr>
            <p:cNvPr id="434" name="Google Shape;434;p9"/>
            <p:cNvGrpSpPr/>
            <p:nvPr/>
          </p:nvGrpSpPr>
          <p:grpSpPr>
            <a:xfrm rot="5400000">
              <a:off x="7114354" y="1109010"/>
              <a:ext cx="1554810" cy="3032843"/>
              <a:chOff x="7681597" y="-387360"/>
              <a:chExt cx="1692403" cy="3470072"/>
            </a:xfrm>
          </p:grpSpPr>
          <p:sp>
            <p:nvSpPr>
              <p:cNvPr id="435" name="Google Shape;435;p9"/>
              <p:cNvSpPr/>
              <p:nvPr/>
            </p:nvSpPr>
            <p:spPr>
              <a:xfrm rot="-5400000">
                <a:off x="6792550" y="501687"/>
                <a:ext cx="3470072" cy="1691979"/>
              </a:xfrm>
              <a:custGeom>
                <a:avLst/>
                <a:gdLst/>
                <a:ahLst/>
                <a:cxnLst/>
                <a:rect l="l" t="t" r="r" b="b"/>
                <a:pathLst>
                  <a:path w="92081" h="40314" extrusionOk="0">
                    <a:moveTo>
                      <a:pt x="52634" y="0"/>
                    </a:moveTo>
                    <a:cubicBezTo>
                      <a:pt x="52308" y="0"/>
                      <a:pt x="51980" y="13"/>
                      <a:pt x="51651" y="40"/>
                    </a:cubicBezTo>
                    <a:cubicBezTo>
                      <a:pt x="47192" y="409"/>
                      <a:pt x="43414" y="3356"/>
                      <a:pt x="40047" y="6305"/>
                    </a:cubicBezTo>
                    <a:cubicBezTo>
                      <a:pt x="36680" y="9252"/>
                      <a:pt x="33221" y="12438"/>
                      <a:pt x="28869" y="13475"/>
                    </a:cubicBezTo>
                    <a:cubicBezTo>
                      <a:pt x="25617" y="14250"/>
                      <a:pt x="22193" y="13734"/>
                      <a:pt x="18884" y="14199"/>
                    </a:cubicBezTo>
                    <a:cubicBezTo>
                      <a:pt x="13402" y="14969"/>
                      <a:pt x="0" y="24616"/>
                      <a:pt x="6085" y="40112"/>
                    </a:cubicBezTo>
                    <a:lnTo>
                      <a:pt x="81132" y="40282"/>
                    </a:lnTo>
                    <a:cubicBezTo>
                      <a:pt x="81361" y="40303"/>
                      <a:pt x="81583" y="40314"/>
                      <a:pt x="81800" y="40314"/>
                    </a:cubicBezTo>
                    <a:cubicBezTo>
                      <a:pt x="92080" y="40314"/>
                      <a:pt x="89563" y="16777"/>
                      <a:pt x="87839" y="12668"/>
                    </a:cubicBezTo>
                    <a:cubicBezTo>
                      <a:pt x="86081" y="8473"/>
                      <a:pt x="82744" y="4685"/>
                      <a:pt x="78338" y="3554"/>
                    </a:cubicBezTo>
                    <a:cubicBezTo>
                      <a:pt x="77072" y="3230"/>
                      <a:pt x="75782" y="3133"/>
                      <a:pt x="74479" y="3133"/>
                    </a:cubicBezTo>
                    <a:cubicBezTo>
                      <a:pt x="72576" y="3133"/>
                      <a:pt x="70646" y="3339"/>
                      <a:pt x="68733" y="3339"/>
                    </a:cubicBezTo>
                    <a:cubicBezTo>
                      <a:pt x="68051" y="3339"/>
                      <a:pt x="67371" y="3313"/>
                      <a:pt x="66695" y="3242"/>
                    </a:cubicBezTo>
                    <a:cubicBezTo>
                      <a:pt x="61897" y="2739"/>
                      <a:pt x="57402" y="0"/>
                      <a:pt x="5263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9"/>
              <p:cNvSpPr/>
              <p:nvPr/>
            </p:nvSpPr>
            <p:spPr>
              <a:xfrm rot="-5400000">
                <a:off x="7073410" y="636375"/>
                <a:ext cx="3189669" cy="1411509"/>
              </a:xfrm>
              <a:custGeom>
                <a:avLst/>
                <a:gdLst/>
                <a:ahLst/>
                <a:cxnLst/>
                <a:rect l="l" t="t" r="r" b="b"/>
                <a:pathLst>
                  <a:path w="80471" h="32195" extrusionOk="0">
                    <a:moveTo>
                      <a:pt x="47487" y="1"/>
                    </a:moveTo>
                    <a:cubicBezTo>
                      <a:pt x="43320" y="1"/>
                      <a:pt x="39414" y="2827"/>
                      <a:pt x="36193" y="5678"/>
                    </a:cubicBezTo>
                    <a:cubicBezTo>
                      <a:pt x="32550" y="8904"/>
                      <a:pt x="28659" y="12549"/>
                      <a:pt x="23801" y="12820"/>
                    </a:cubicBezTo>
                    <a:cubicBezTo>
                      <a:pt x="23603" y="12831"/>
                      <a:pt x="23405" y="12837"/>
                      <a:pt x="23208" y="12837"/>
                    </a:cubicBezTo>
                    <a:cubicBezTo>
                      <a:pt x="20202" y="12837"/>
                      <a:pt x="17266" y="11633"/>
                      <a:pt x="14247" y="11611"/>
                    </a:cubicBezTo>
                    <a:cubicBezTo>
                      <a:pt x="14221" y="11610"/>
                      <a:pt x="14196" y="11610"/>
                      <a:pt x="14170" y="11610"/>
                    </a:cubicBezTo>
                    <a:cubicBezTo>
                      <a:pt x="9546" y="11610"/>
                      <a:pt x="5189" y="14522"/>
                      <a:pt x="2843" y="18510"/>
                    </a:cubicBezTo>
                    <a:cubicBezTo>
                      <a:pt x="483" y="22521"/>
                      <a:pt x="1" y="27451"/>
                      <a:pt x="847" y="32025"/>
                    </a:cubicBezTo>
                    <a:lnTo>
                      <a:pt x="75894" y="32195"/>
                    </a:lnTo>
                    <a:cubicBezTo>
                      <a:pt x="80471" y="29741"/>
                      <a:pt x="79104" y="20847"/>
                      <a:pt x="78484" y="15147"/>
                    </a:cubicBezTo>
                    <a:cubicBezTo>
                      <a:pt x="77863" y="9446"/>
                      <a:pt x="74407" y="3185"/>
                      <a:pt x="68697" y="2665"/>
                    </a:cubicBezTo>
                    <a:cubicBezTo>
                      <a:pt x="68430" y="2640"/>
                      <a:pt x="68164" y="2629"/>
                      <a:pt x="67898" y="2629"/>
                    </a:cubicBezTo>
                    <a:cubicBezTo>
                      <a:pt x="65148" y="2629"/>
                      <a:pt x="62428" y="3814"/>
                      <a:pt x="59686" y="3814"/>
                    </a:cubicBezTo>
                    <a:cubicBezTo>
                      <a:pt x="59345" y="3814"/>
                      <a:pt x="59004" y="3796"/>
                      <a:pt x="58663" y="3754"/>
                    </a:cubicBezTo>
                    <a:cubicBezTo>
                      <a:pt x="55277" y="3347"/>
                      <a:pt x="52491" y="781"/>
                      <a:pt x="49140" y="153"/>
                    </a:cubicBezTo>
                    <a:cubicBezTo>
                      <a:pt x="48585" y="49"/>
                      <a:pt x="48034" y="1"/>
                      <a:pt x="4748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7" name="Google Shape;437;p9"/>
            <p:cNvSpPr/>
            <p:nvPr/>
          </p:nvSpPr>
          <p:spPr>
            <a:xfrm>
              <a:off x="8510196" y="1883951"/>
              <a:ext cx="316673" cy="403209"/>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9"/>
            <p:cNvSpPr/>
            <p:nvPr/>
          </p:nvSpPr>
          <p:spPr>
            <a:xfrm>
              <a:off x="7871115" y="1736950"/>
              <a:ext cx="384439" cy="489493"/>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9"/>
            <p:cNvSpPr/>
            <p:nvPr/>
          </p:nvSpPr>
          <p:spPr>
            <a:xfrm>
              <a:off x="8766067" y="1943025"/>
              <a:ext cx="222591" cy="283418"/>
            </a:xfrm>
            <a:custGeom>
              <a:avLst/>
              <a:gdLst/>
              <a:ahLst/>
              <a:cxnLst/>
              <a:rect l="l" t="t" r="r" b="b"/>
              <a:pathLst>
                <a:path w="13635" h="17361" extrusionOk="0">
                  <a:moveTo>
                    <a:pt x="5674" y="7715"/>
                  </a:moveTo>
                  <a:cubicBezTo>
                    <a:pt x="5914" y="7856"/>
                    <a:pt x="6189" y="7933"/>
                    <a:pt x="6468" y="7933"/>
                  </a:cubicBezTo>
                  <a:cubicBezTo>
                    <a:pt x="6593" y="7933"/>
                    <a:pt x="6717" y="7917"/>
                    <a:pt x="6840" y="7887"/>
                  </a:cubicBezTo>
                  <a:lnTo>
                    <a:pt x="6840" y="7887"/>
                  </a:lnTo>
                  <a:lnTo>
                    <a:pt x="6570" y="10464"/>
                  </a:lnTo>
                  <a:lnTo>
                    <a:pt x="5083" y="9260"/>
                  </a:lnTo>
                  <a:cubicBezTo>
                    <a:pt x="5415" y="9058"/>
                    <a:pt x="5620" y="8695"/>
                    <a:pt x="5620" y="8309"/>
                  </a:cubicBezTo>
                  <a:cubicBezTo>
                    <a:pt x="5620" y="8176"/>
                    <a:pt x="5592" y="8043"/>
                    <a:pt x="5543" y="7910"/>
                  </a:cubicBezTo>
                  <a:lnTo>
                    <a:pt x="5548" y="7910"/>
                  </a:lnTo>
                  <a:cubicBezTo>
                    <a:pt x="5598" y="7848"/>
                    <a:pt x="5639" y="7783"/>
                    <a:pt x="5674" y="7715"/>
                  </a:cubicBezTo>
                  <a:close/>
                  <a:moveTo>
                    <a:pt x="6474" y="0"/>
                  </a:moveTo>
                  <a:cubicBezTo>
                    <a:pt x="5875" y="0"/>
                    <a:pt x="5304" y="345"/>
                    <a:pt x="5042" y="928"/>
                  </a:cubicBezTo>
                  <a:lnTo>
                    <a:pt x="5037" y="932"/>
                  </a:lnTo>
                  <a:cubicBezTo>
                    <a:pt x="4228" y="1015"/>
                    <a:pt x="3646" y="1698"/>
                    <a:pt x="3646" y="2474"/>
                  </a:cubicBezTo>
                  <a:cubicBezTo>
                    <a:pt x="3646" y="2586"/>
                    <a:pt x="3656" y="2696"/>
                    <a:pt x="3678" y="2808"/>
                  </a:cubicBezTo>
                  <a:lnTo>
                    <a:pt x="3673" y="2808"/>
                  </a:lnTo>
                  <a:cubicBezTo>
                    <a:pt x="3154" y="3275"/>
                    <a:pt x="3027" y="4005"/>
                    <a:pt x="3291" y="4600"/>
                  </a:cubicBezTo>
                  <a:cubicBezTo>
                    <a:pt x="3253" y="4596"/>
                    <a:pt x="3216" y="4593"/>
                    <a:pt x="3179" y="4593"/>
                  </a:cubicBezTo>
                  <a:cubicBezTo>
                    <a:pt x="2935" y="4593"/>
                    <a:pt x="2686" y="4676"/>
                    <a:pt x="2480" y="4843"/>
                  </a:cubicBezTo>
                  <a:cubicBezTo>
                    <a:pt x="2347" y="4792"/>
                    <a:pt x="2214" y="4771"/>
                    <a:pt x="2081" y="4771"/>
                  </a:cubicBezTo>
                  <a:cubicBezTo>
                    <a:pt x="1588" y="4771"/>
                    <a:pt x="1138" y="5092"/>
                    <a:pt x="1005" y="5596"/>
                  </a:cubicBezTo>
                  <a:cubicBezTo>
                    <a:pt x="501" y="5731"/>
                    <a:pt x="173" y="6184"/>
                    <a:pt x="173" y="6673"/>
                  </a:cubicBezTo>
                  <a:cubicBezTo>
                    <a:pt x="173" y="6806"/>
                    <a:pt x="201" y="6939"/>
                    <a:pt x="251" y="7072"/>
                  </a:cubicBezTo>
                  <a:cubicBezTo>
                    <a:pt x="84" y="7283"/>
                    <a:pt x="0" y="7527"/>
                    <a:pt x="0" y="7777"/>
                  </a:cubicBezTo>
                  <a:cubicBezTo>
                    <a:pt x="0" y="8138"/>
                    <a:pt x="178" y="8492"/>
                    <a:pt x="511" y="8709"/>
                  </a:cubicBezTo>
                  <a:cubicBezTo>
                    <a:pt x="472" y="9352"/>
                    <a:pt x="988" y="9879"/>
                    <a:pt x="1626" y="9879"/>
                  </a:cubicBezTo>
                  <a:lnTo>
                    <a:pt x="1681" y="9879"/>
                  </a:lnTo>
                  <a:cubicBezTo>
                    <a:pt x="1897" y="10211"/>
                    <a:pt x="2253" y="10389"/>
                    <a:pt x="2620" y="10389"/>
                  </a:cubicBezTo>
                  <a:cubicBezTo>
                    <a:pt x="2863" y="10389"/>
                    <a:pt x="3113" y="10306"/>
                    <a:pt x="3318" y="10139"/>
                  </a:cubicBezTo>
                  <a:cubicBezTo>
                    <a:pt x="3451" y="10189"/>
                    <a:pt x="3584" y="10211"/>
                    <a:pt x="3718" y="10211"/>
                  </a:cubicBezTo>
                  <a:cubicBezTo>
                    <a:pt x="4104" y="10211"/>
                    <a:pt x="4467" y="10011"/>
                    <a:pt x="4669" y="9677"/>
                  </a:cubicBezTo>
                  <a:lnTo>
                    <a:pt x="6423" y="11842"/>
                  </a:lnTo>
                  <a:lnTo>
                    <a:pt x="6426" y="11841"/>
                  </a:lnTo>
                  <a:lnTo>
                    <a:pt x="6426" y="11841"/>
                  </a:lnTo>
                  <a:lnTo>
                    <a:pt x="5846" y="17361"/>
                  </a:lnTo>
                  <a:lnTo>
                    <a:pt x="8654" y="17361"/>
                  </a:lnTo>
                  <a:lnTo>
                    <a:pt x="8207" y="13100"/>
                  </a:lnTo>
                  <a:lnTo>
                    <a:pt x="10015" y="10870"/>
                  </a:lnTo>
                  <a:cubicBezTo>
                    <a:pt x="10162" y="11120"/>
                    <a:pt x="10433" y="11271"/>
                    <a:pt x="10727" y="11271"/>
                  </a:cubicBezTo>
                  <a:cubicBezTo>
                    <a:pt x="10828" y="11271"/>
                    <a:pt x="10928" y="11254"/>
                    <a:pt x="11027" y="11215"/>
                  </a:cubicBezTo>
                  <a:cubicBezTo>
                    <a:pt x="11182" y="11343"/>
                    <a:pt x="11367" y="11403"/>
                    <a:pt x="11551" y="11403"/>
                  </a:cubicBezTo>
                  <a:cubicBezTo>
                    <a:pt x="11822" y="11403"/>
                    <a:pt x="12089" y="11271"/>
                    <a:pt x="12248" y="11027"/>
                  </a:cubicBezTo>
                  <a:lnTo>
                    <a:pt x="12248" y="11021"/>
                  </a:lnTo>
                  <a:lnTo>
                    <a:pt x="12252" y="11021"/>
                  </a:lnTo>
                  <a:cubicBezTo>
                    <a:pt x="12269" y="11022"/>
                    <a:pt x="12285" y="11023"/>
                    <a:pt x="12301" y="11023"/>
                  </a:cubicBezTo>
                  <a:cubicBezTo>
                    <a:pt x="12773" y="11023"/>
                    <a:pt x="13151" y="10627"/>
                    <a:pt x="13129" y="10150"/>
                  </a:cubicBezTo>
                  <a:lnTo>
                    <a:pt x="13129" y="10145"/>
                  </a:lnTo>
                  <a:cubicBezTo>
                    <a:pt x="13546" y="9879"/>
                    <a:pt x="13635" y="9308"/>
                    <a:pt x="13324" y="8925"/>
                  </a:cubicBezTo>
                  <a:lnTo>
                    <a:pt x="13318" y="8919"/>
                  </a:lnTo>
                  <a:cubicBezTo>
                    <a:pt x="13356" y="8819"/>
                    <a:pt x="13373" y="8720"/>
                    <a:pt x="13373" y="8620"/>
                  </a:cubicBezTo>
                  <a:cubicBezTo>
                    <a:pt x="13373" y="8254"/>
                    <a:pt x="13130" y="7916"/>
                    <a:pt x="12758" y="7815"/>
                  </a:cubicBezTo>
                  <a:cubicBezTo>
                    <a:pt x="12658" y="7438"/>
                    <a:pt x="12320" y="7201"/>
                    <a:pt x="11954" y="7201"/>
                  </a:cubicBezTo>
                  <a:cubicBezTo>
                    <a:pt x="11854" y="7201"/>
                    <a:pt x="11753" y="7216"/>
                    <a:pt x="11654" y="7256"/>
                  </a:cubicBezTo>
                  <a:cubicBezTo>
                    <a:pt x="11499" y="7128"/>
                    <a:pt x="11310" y="7066"/>
                    <a:pt x="11127" y="7066"/>
                  </a:cubicBezTo>
                  <a:cubicBezTo>
                    <a:pt x="10856" y="7066"/>
                    <a:pt x="10589" y="7201"/>
                    <a:pt x="10429" y="7449"/>
                  </a:cubicBezTo>
                  <a:cubicBezTo>
                    <a:pt x="10413" y="7448"/>
                    <a:pt x="10397" y="7448"/>
                    <a:pt x="10381" y="7448"/>
                  </a:cubicBezTo>
                  <a:cubicBezTo>
                    <a:pt x="9925" y="7448"/>
                    <a:pt x="9553" y="7820"/>
                    <a:pt x="9553" y="8276"/>
                  </a:cubicBezTo>
                  <a:lnTo>
                    <a:pt x="9553" y="8326"/>
                  </a:lnTo>
                  <a:cubicBezTo>
                    <a:pt x="9302" y="8487"/>
                    <a:pt x="9175" y="8753"/>
                    <a:pt x="9175" y="9025"/>
                  </a:cubicBezTo>
                  <a:cubicBezTo>
                    <a:pt x="9175" y="9208"/>
                    <a:pt x="9230" y="9396"/>
                    <a:pt x="9358" y="9551"/>
                  </a:cubicBezTo>
                  <a:cubicBezTo>
                    <a:pt x="9202" y="9954"/>
                    <a:pt x="9383" y="10399"/>
                    <a:pt x="9749" y="10590"/>
                  </a:cubicBezTo>
                  <a:lnTo>
                    <a:pt x="8092" y="12002"/>
                  </a:lnTo>
                  <a:lnTo>
                    <a:pt x="7661" y="7887"/>
                  </a:lnTo>
                  <a:lnTo>
                    <a:pt x="7661" y="7887"/>
                  </a:lnTo>
                  <a:cubicBezTo>
                    <a:pt x="7783" y="7917"/>
                    <a:pt x="7909" y="7931"/>
                    <a:pt x="8032" y="7931"/>
                  </a:cubicBezTo>
                  <a:cubicBezTo>
                    <a:pt x="8625" y="7931"/>
                    <a:pt x="9196" y="7593"/>
                    <a:pt x="9458" y="7005"/>
                  </a:cubicBezTo>
                  <a:cubicBezTo>
                    <a:pt x="10268" y="6922"/>
                    <a:pt x="10856" y="6235"/>
                    <a:pt x="10856" y="5458"/>
                  </a:cubicBezTo>
                  <a:cubicBezTo>
                    <a:pt x="10856" y="5353"/>
                    <a:pt x="10845" y="5241"/>
                    <a:pt x="10822" y="5131"/>
                  </a:cubicBezTo>
                  <a:lnTo>
                    <a:pt x="10822" y="5126"/>
                  </a:lnTo>
                  <a:cubicBezTo>
                    <a:pt x="11165" y="4815"/>
                    <a:pt x="11338" y="4393"/>
                    <a:pt x="11338" y="3967"/>
                  </a:cubicBezTo>
                  <a:cubicBezTo>
                    <a:pt x="11338" y="3545"/>
                    <a:pt x="11165" y="3117"/>
                    <a:pt x="10822" y="2808"/>
                  </a:cubicBezTo>
                  <a:cubicBezTo>
                    <a:pt x="10845" y="2696"/>
                    <a:pt x="10856" y="2586"/>
                    <a:pt x="10856" y="2480"/>
                  </a:cubicBezTo>
                  <a:cubicBezTo>
                    <a:pt x="10856" y="1698"/>
                    <a:pt x="10268" y="1015"/>
                    <a:pt x="9458" y="932"/>
                  </a:cubicBezTo>
                  <a:lnTo>
                    <a:pt x="9458" y="928"/>
                  </a:lnTo>
                  <a:cubicBezTo>
                    <a:pt x="9196" y="345"/>
                    <a:pt x="8620" y="0"/>
                    <a:pt x="8026" y="0"/>
                  </a:cubicBezTo>
                  <a:cubicBezTo>
                    <a:pt x="7760" y="0"/>
                    <a:pt x="7495" y="67"/>
                    <a:pt x="7250" y="211"/>
                  </a:cubicBezTo>
                  <a:cubicBezTo>
                    <a:pt x="7000" y="67"/>
                    <a:pt x="6734" y="0"/>
                    <a:pt x="6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0" name="Google Shape;440;p9"/>
            <p:cNvGrpSpPr/>
            <p:nvPr/>
          </p:nvGrpSpPr>
          <p:grpSpPr>
            <a:xfrm flipH="1">
              <a:off x="7967799" y="2220472"/>
              <a:ext cx="726618" cy="1302090"/>
              <a:chOff x="6484504" y="1911584"/>
              <a:chExt cx="1676552" cy="3004360"/>
            </a:xfrm>
          </p:grpSpPr>
          <p:sp>
            <p:nvSpPr>
              <p:cNvPr id="441" name="Google Shape;441;p9"/>
              <p:cNvSpPr/>
              <p:nvPr/>
            </p:nvSpPr>
            <p:spPr>
              <a:xfrm>
                <a:off x="6836521" y="4915155"/>
                <a:ext cx="1052" cy="789"/>
              </a:xfrm>
              <a:custGeom>
                <a:avLst/>
                <a:gdLst/>
                <a:ahLst/>
                <a:cxnLst/>
                <a:rect l="l" t="t" r="r" b="b"/>
                <a:pathLst>
                  <a:path w="16" h="12" extrusionOk="0">
                    <a:moveTo>
                      <a:pt x="16" y="0"/>
                    </a:moveTo>
                    <a:cubicBezTo>
                      <a:pt x="13" y="2"/>
                      <a:pt x="9" y="4"/>
                      <a:pt x="6" y="7"/>
                    </a:cubicBezTo>
                    <a:lnTo>
                      <a:pt x="6" y="7"/>
                    </a:lnTo>
                    <a:cubicBezTo>
                      <a:pt x="10" y="4"/>
                      <a:pt x="13" y="2"/>
                      <a:pt x="16" y="0"/>
                    </a:cubicBezTo>
                    <a:close/>
                    <a:moveTo>
                      <a:pt x="6" y="7"/>
                    </a:moveTo>
                    <a:cubicBezTo>
                      <a:pt x="5" y="8"/>
                      <a:pt x="4" y="9"/>
                      <a:pt x="2" y="10"/>
                    </a:cubicBezTo>
                    <a:lnTo>
                      <a:pt x="2" y="10"/>
                    </a:lnTo>
                    <a:cubicBezTo>
                      <a:pt x="3" y="9"/>
                      <a:pt x="5" y="8"/>
                      <a:pt x="6" y="8"/>
                    </a:cubicBezTo>
                    <a:cubicBezTo>
                      <a:pt x="6" y="7"/>
                      <a:pt x="6" y="7"/>
                      <a:pt x="6" y="7"/>
                    </a:cubicBezTo>
                    <a:close/>
                    <a:moveTo>
                      <a:pt x="2" y="10"/>
                    </a:moveTo>
                    <a:cubicBezTo>
                      <a:pt x="1" y="11"/>
                      <a:pt x="1" y="11"/>
                      <a:pt x="0" y="12"/>
                    </a:cubicBezTo>
                    <a:cubicBezTo>
                      <a:pt x="1" y="11"/>
                      <a:pt x="1" y="11"/>
                      <a:pt x="2" y="1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9"/>
              <p:cNvSpPr/>
              <p:nvPr/>
            </p:nvSpPr>
            <p:spPr>
              <a:xfrm>
                <a:off x="6509150" y="2123411"/>
                <a:ext cx="1031685" cy="1838723"/>
              </a:xfrm>
              <a:custGeom>
                <a:avLst/>
                <a:gdLst/>
                <a:ahLst/>
                <a:cxnLst/>
                <a:rect l="l" t="t" r="r" b="b"/>
                <a:pathLst>
                  <a:path w="15697" h="27976" extrusionOk="0">
                    <a:moveTo>
                      <a:pt x="1131" y="0"/>
                    </a:moveTo>
                    <a:cubicBezTo>
                      <a:pt x="506" y="0"/>
                      <a:pt x="0" y="508"/>
                      <a:pt x="0" y="1132"/>
                    </a:cubicBezTo>
                    <a:lnTo>
                      <a:pt x="0" y="16614"/>
                    </a:lnTo>
                    <a:lnTo>
                      <a:pt x="0" y="27975"/>
                    </a:lnTo>
                    <a:lnTo>
                      <a:pt x="15697" y="27975"/>
                    </a:lnTo>
                    <a:lnTo>
                      <a:pt x="15697" y="1132"/>
                    </a:lnTo>
                    <a:cubicBezTo>
                      <a:pt x="15697" y="508"/>
                      <a:pt x="15189" y="0"/>
                      <a:pt x="14565" y="0"/>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9"/>
              <p:cNvSpPr/>
              <p:nvPr/>
            </p:nvSpPr>
            <p:spPr>
              <a:xfrm>
                <a:off x="6509150" y="3962031"/>
                <a:ext cx="1031685" cy="657447"/>
              </a:xfrm>
              <a:custGeom>
                <a:avLst/>
                <a:gdLst/>
                <a:ahLst/>
                <a:cxnLst/>
                <a:rect l="l" t="t" r="r" b="b"/>
                <a:pathLst>
                  <a:path w="15697" h="10003" extrusionOk="0">
                    <a:moveTo>
                      <a:pt x="0" y="0"/>
                    </a:moveTo>
                    <a:lnTo>
                      <a:pt x="0" y="8870"/>
                    </a:lnTo>
                    <a:cubicBezTo>
                      <a:pt x="0" y="9495"/>
                      <a:pt x="506" y="10002"/>
                      <a:pt x="1131" y="10002"/>
                    </a:cubicBezTo>
                    <a:lnTo>
                      <a:pt x="14565" y="10002"/>
                    </a:lnTo>
                    <a:cubicBezTo>
                      <a:pt x="15189" y="10002"/>
                      <a:pt x="15697" y="9495"/>
                      <a:pt x="15697" y="8870"/>
                    </a:cubicBezTo>
                    <a:lnTo>
                      <a:pt x="15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9"/>
              <p:cNvSpPr/>
              <p:nvPr/>
            </p:nvSpPr>
            <p:spPr>
              <a:xfrm>
                <a:off x="6620421" y="2278782"/>
                <a:ext cx="796390" cy="1368592"/>
              </a:xfrm>
              <a:custGeom>
                <a:avLst/>
                <a:gdLst/>
                <a:ahLst/>
                <a:cxnLst/>
                <a:rect l="l" t="t" r="r" b="b"/>
                <a:pathLst>
                  <a:path w="12117" h="20823" extrusionOk="0">
                    <a:moveTo>
                      <a:pt x="88" y="1"/>
                    </a:moveTo>
                    <a:cubicBezTo>
                      <a:pt x="40" y="1"/>
                      <a:pt x="0" y="40"/>
                      <a:pt x="0" y="88"/>
                    </a:cubicBezTo>
                    <a:lnTo>
                      <a:pt x="0" y="12755"/>
                    </a:lnTo>
                    <a:cubicBezTo>
                      <a:pt x="0" y="12803"/>
                      <a:pt x="40" y="12842"/>
                      <a:pt x="88" y="12842"/>
                    </a:cubicBezTo>
                    <a:lnTo>
                      <a:pt x="12028" y="12842"/>
                    </a:lnTo>
                    <a:cubicBezTo>
                      <a:pt x="12077" y="12842"/>
                      <a:pt x="12117" y="12803"/>
                      <a:pt x="12117" y="12755"/>
                    </a:cubicBezTo>
                    <a:lnTo>
                      <a:pt x="12117" y="88"/>
                    </a:lnTo>
                    <a:cubicBezTo>
                      <a:pt x="12117" y="40"/>
                      <a:pt x="12077" y="1"/>
                      <a:pt x="12028" y="1"/>
                    </a:cubicBezTo>
                    <a:close/>
                    <a:moveTo>
                      <a:pt x="29" y="13955"/>
                    </a:moveTo>
                    <a:cubicBezTo>
                      <a:pt x="13" y="13955"/>
                      <a:pt x="0" y="13967"/>
                      <a:pt x="0" y="13983"/>
                    </a:cubicBezTo>
                    <a:lnTo>
                      <a:pt x="0" y="15316"/>
                    </a:lnTo>
                    <a:cubicBezTo>
                      <a:pt x="0" y="15333"/>
                      <a:pt x="13" y="15345"/>
                      <a:pt x="29" y="15345"/>
                    </a:cubicBezTo>
                    <a:lnTo>
                      <a:pt x="12087" y="15345"/>
                    </a:lnTo>
                    <a:cubicBezTo>
                      <a:pt x="12104" y="15345"/>
                      <a:pt x="12117" y="15333"/>
                      <a:pt x="12117" y="15316"/>
                    </a:cubicBezTo>
                    <a:lnTo>
                      <a:pt x="12117" y="13983"/>
                    </a:lnTo>
                    <a:cubicBezTo>
                      <a:pt x="12117" y="13967"/>
                      <a:pt x="12104" y="13955"/>
                      <a:pt x="12087" y="13955"/>
                    </a:cubicBezTo>
                    <a:close/>
                    <a:moveTo>
                      <a:pt x="10" y="16625"/>
                    </a:moveTo>
                    <a:cubicBezTo>
                      <a:pt x="5" y="16625"/>
                      <a:pt x="0" y="16629"/>
                      <a:pt x="0" y="16636"/>
                    </a:cubicBezTo>
                    <a:lnTo>
                      <a:pt x="0" y="19883"/>
                    </a:lnTo>
                    <a:cubicBezTo>
                      <a:pt x="0" y="19888"/>
                      <a:pt x="5" y="19893"/>
                      <a:pt x="10" y="19893"/>
                    </a:cubicBezTo>
                    <a:lnTo>
                      <a:pt x="1041" y="19893"/>
                    </a:lnTo>
                    <a:cubicBezTo>
                      <a:pt x="1046" y="19893"/>
                      <a:pt x="1052" y="19888"/>
                      <a:pt x="1052" y="19883"/>
                    </a:cubicBezTo>
                    <a:lnTo>
                      <a:pt x="1052" y="16636"/>
                    </a:lnTo>
                    <a:cubicBezTo>
                      <a:pt x="1052" y="16629"/>
                      <a:pt x="1046" y="16625"/>
                      <a:pt x="1041" y="16625"/>
                    </a:cubicBezTo>
                    <a:close/>
                    <a:moveTo>
                      <a:pt x="1340" y="16625"/>
                    </a:moveTo>
                    <a:cubicBezTo>
                      <a:pt x="1335" y="16625"/>
                      <a:pt x="1331" y="16629"/>
                      <a:pt x="1331" y="16636"/>
                    </a:cubicBezTo>
                    <a:lnTo>
                      <a:pt x="1331" y="19883"/>
                    </a:lnTo>
                    <a:cubicBezTo>
                      <a:pt x="1331" y="19888"/>
                      <a:pt x="1335" y="19893"/>
                      <a:pt x="1340" y="19893"/>
                    </a:cubicBezTo>
                    <a:lnTo>
                      <a:pt x="2371" y="19893"/>
                    </a:lnTo>
                    <a:cubicBezTo>
                      <a:pt x="2376" y="19893"/>
                      <a:pt x="2382" y="19888"/>
                      <a:pt x="2382" y="19883"/>
                    </a:cubicBezTo>
                    <a:lnTo>
                      <a:pt x="2382" y="16636"/>
                    </a:lnTo>
                    <a:cubicBezTo>
                      <a:pt x="2382" y="16629"/>
                      <a:pt x="2376" y="16625"/>
                      <a:pt x="2371" y="16625"/>
                    </a:cubicBezTo>
                    <a:close/>
                    <a:moveTo>
                      <a:pt x="9745" y="16625"/>
                    </a:moveTo>
                    <a:cubicBezTo>
                      <a:pt x="9739" y="16625"/>
                      <a:pt x="9735" y="16629"/>
                      <a:pt x="9735" y="16636"/>
                    </a:cubicBezTo>
                    <a:lnTo>
                      <a:pt x="9735" y="19883"/>
                    </a:lnTo>
                    <a:cubicBezTo>
                      <a:pt x="9735" y="19888"/>
                      <a:pt x="9739" y="19893"/>
                      <a:pt x="9745" y="19893"/>
                    </a:cubicBezTo>
                    <a:lnTo>
                      <a:pt x="10775" y="19893"/>
                    </a:lnTo>
                    <a:cubicBezTo>
                      <a:pt x="10782" y="19893"/>
                      <a:pt x="10787" y="19888"/>
                      <a:pt x="10787" y="19883"/>
                    </a:cubicBezTo>
                    <a:lnTo>
                      <a:pt x="10787" y="16636"/>
                    </a:lnTo>
                    <a:cubicBezTo>
                      <a:pt x="10787" y="16629"/>
                      <a:pt x="10782" y="16625"/>
                      <a:pt x="10775" y="16625"/>
                    </a:cubicBezTo>
                    <a:close/>
                    <a:moveTo>
                      <a:pt x="11076" y="16625"/>
                    </a:moveTo>
                    <a:cubicBezTo>
                      <a:pt x="11069" y="16625"/>
                      <a:pt x="11065" y="16629"/>
                      <a:pt x="11065" y="16636"/>
                    </a:cubicBezTo>
                    <a:lnTo>
                      <a:pt x="11065" y="19883"/>
                    </a:lnTo>
                    <a:cubicBezTo>
                      <a:pt x="11065" y="19888"/>
                      <a:pt x="11069" y="19893"/>
                      <a:pt x="11076" y="19893"/>
                    </a:cubicBezTo>
                    <a:lnTo>
                      <a:pt x="12107" y="19893"/>
                    </a:lnTo>
                    <a:cubicBezTo>
                      <a:pt x="12112" y="19893"/>
                      <a:pt x="12117" y="19888"/>
                      <a:pt x="12117" y="19883"/>
                    </a:cubicBezTo>
                    <a:lnTo>
                      <a:pt x="12117" y="16636"/>
                    </a:lnTo>
                    <a:cubicBezTo>
                      <a:pt x="12117" y="16629"/>
                      <a:pt x="12112" y="16625"/>
                      <a:pt x="12107" y="16625"/>
                    </a:cubicBezTo>
                    <a:close/>
                    <a:moveTo>
                      <a:pt x="6162" y="16965"/>
                    </a:moveTo>
                    <a:cubicBezTo>
                      <a:pt x="6986" y="16965"/>
                      <a:pt x="7654" y="17634"/>
                      <a:pt x="7654" y="18459"/>
                    </a:cubicBezTo>
                    <a:cubicBezTo>
                      <a:pt x="7654" y="19283"/>
                      <a:pt x="6986" y="19952"/>
                      <a:pt x="6162" y="19952"/>
                    </a:cubicBezTo>
                    <a:cubicBezTo>
                      <a:pt x="5336" y="19952"/>
                      <a:pt x="4668" y="19283"/>
                      <a:pt x="4668" y="18459"/>
                    </a:cubicBezTo>
                    <a:cubicBezTo>
                      <a:pt x="4668" y="17634"/>
                      <a:pt x="5336" y="16965"/>
                      <a:pt x="6162" y="16965"/>
                    </a:cubicBezTo>
                    <a:close/>
                    <a:moveTo>
                      <a:pt x="6162" y="16095"/>
                    </a:moveTo>
                    <a:cubicBezTo>
                      <a:pt x="4856" y="16095"/>
                      <a:pt x="3797" y="17153"/>
                      <a:pt x="3797" y="18459"/>
                    </a:cubicBezTo>
                    <a:cubicBezTo>
                      <a:pt x="3797" y="19765"/>
                      <a:pt x="4856" y="20823"/>
                      <a:pt x="6162" y="20823"/>
                    </a:cubicBezTo>
                    <a:cubicBezTo>
                      <a:pt x="7466" y="20823"/>
                      <a:pt x="8525" y="19765"/>
                      <a:pt x="8525" y="18459"/>
                    </a:cubicBezTo>
                    <a:cubicBezTo>
                      <a:pt x="8525" y="17153"/>
                      <a:pt x="7466" y="16095"/>
                      <a:pt x="6162" y="16095"/>
                    </a:cubicBezTo>
                    <a:close/>
                  </a:path>
                </a:pathLst>
              </a:custGeom>
              <a:gradFill>
                <a:gsLst>
                  <a:gs pos="0">
                    <a:schemeClr val="lt2"/>
                  </a:gs>
                  <a:gs pos="100000">
                    <a:schemeClr val="accent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9"/>
              <p:cNvSpPr/>
              <p:nvPr/>
            </p:nvSpPr>
            <p:spPr>
              <a:xfrm>
                <a:off x="6620421" y="3707549"/>
                <a:ext cx="796390" cy="753866"/>
              </a:xfrm>
              <a:custGeom>
                <a:avLst/>
                <a:gdLst/>
                <a:ahLst/>
                <a:cxnLst/>
                <a:rect l="l" t="t" r="r" b="b"/>
                <a:pathLst>
                  <a:path w="12117" h="11470" extrusionOk="0">
                    <a:moveTo>
                      <a:pt x="68" y="1"/>
                    </a:moveTo>
                    <a:cubicBezTo>
                      <a:pt x="30" y="1"/>
                      <a:pt x="0" y="32"/>
                      <a:pt x="0" y="69"/>
                    </a:cubicBezTo>
                    <a:lnTo>
                      <a:pt x="0" y="11402"/>
                    </a:lnTo>
                    <a:cubicBezTo>
                      <a:pt x="0" y="11439"/>
                      <a:pt x="30" y="11470"/>
                      <a:pt x="68" y="11470"/>
                    </a:cubicBezTo>
                    <a:lnTo>
                      <a:pt x="6088" y="11470"/>
                    </a:lnTo>
                    <a:lnTo>
                      <a:pt x="6088" y="1"/>
                    </a:lnTo>
                    <a:close/>
                    <a:moveTo>
                      <a:pt x="6234" y="1"/>
                    </a:moveTo>
                    <a:lnTo>
                      <a:pt x="6234" y="11470"/>
                    </a:lnTo>
                    <a:lnTo>
                      <a:pt x="12049" y="11470"/>
                    </a:lnTo>
                    <a:cubicBezTo>
                      <a:pt x="12087" y="11470"/>
                      <a:pt x="12117" y="11439"/>
                      <a:pt x="12117" y="11402"/>
                    </a:cubicBezTo>
                    <a:lnTo>
                      <a:pt x="12117" y="69"/>
                    </a:lnTo>
                    <a:cubicBezTo>
                      <a:pt x="12117" y="32"/>
                      <a:pt x="12086" y="1"/>
                      <a:pt x="12049" y="1"/>
                    </a:cubicBezTo>
                    <a:close/>
                  </a:path>
                </a:pathLst>
              </a:cu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9"/>
              <p:cNvSpPr/>
              <p:nvPr/>
            </p:nvSpPr>
            <p:spPr>
              <a:xfrm>
                <a:off x="6863139" y="2393469"/>
                <a:ext cx="310814" cy="614726"/>
              </a:xfrm>
              <a:custGeom>
                <a:avLst/>
                <a:gdLst/>
                <a:ahLst/>
                <a:cxnLst/>
                <a:rect l="l" t="t" r="r" b="b"/>
                <a:pathLst>
                  <a:path w="4729" h="9353" extrusionOk="0">
                    <a:moveTo>
                      <a:pt x="3884" y="1151"/>
                    </a:moveTo>
                    <a:cubicBezTo>
                      <a:pt x="4189" y="1151"/>
                      <a:pt x="4438" y="1490"/>
                      <a:pt x="4438" y="1905"/>
                    </a:cubicBezTo>
                    <a:lnTo>
                      <a:pt x="4438" y="8202"/>
                    </a:lnTo>
                    <a:cubicBezTo>
                      <a:pt x="4438" y="8618"/>
                      <a:pt x="4189" y="8956"/>
                      <a:pt x="3884" y="8956"/>
                    </a:cubicBezTo>
                    <a:lnTo>
                      <a:pt x="848" y="8956"/>
                    </a:lnTo>
                    <a:cubicBezTo>
                      <a:pt x="542" y="8956"/>
                      <a:pt x="293" y="8618"/>
                      <a:pt x="293" y="8202"/>
                    </a:cubicBezTo>
                    <a:lnTo>
                      <a:pt x="293" y="1905"/>
                    </a:lnTo>
                    <a:cubicBezTo>
                      <a:pt x="293" y="1490"/>
                      <a:pt x="542" y="1151"/>
                      <a:pt x="848" y="1151"/>
                    </a:cubicBezTo>
                    <a:close/>
                    <a:moveTo>
                      <a:pt x="1964" y="0"/>
                    </a:moveTo>
                    <a:cubicBezTo>
                      <a:pt x="1768" y="0"/>
                      <a:pt x="1607" y="219"/>
                      <a:pt x="1607" y="488"/>
                    </a:cubicBezTo>
                    <a:lnTo>
                      <a:pt x="1607" y="755"/>
                    </a:lnTo>
                    <a:lnTo>
                      <a:pt x="848" y="755"/>
                    </a:lnTo>
                    <a:cubicBezTo>
                      <a:pt x="381" y="755"/>
                      <a:pt x="1" y="1271"/>
                      <a:pt x="1" y="1905"/>
                    </a:cubicBezTo>
                    <a:lnTo>
                      <a:pt x="1" y="8202"/>
                    </a:lnTo>
                    <a:cubicBezTo>
                      <a:pt x="1" y="8837"/>
                      <a:pt x="381" y="9353"/>
                      <a:pt x="848" y="9353"/>
                    </a:cubicBezTo>
                    <a:lnTo>
                      <a:pt x="3884" y="9353"/>
                    </a:lnTo>
                    <a:cubicBezTo>
                      <a:pt x="4350" y="9353"/>
                      <a:pt x="4729" y="8837"/>
                      <a:pt x="4729" y="8202"/>
                    </a:cubicBezTo>
                    <a:lnTo>
                      <a:pt x="4729" y="1905"/>
                    </a:lnTo>
                    <a:cubicBezTo>
                      <a:pt x="4729" y="1271"/>
                      <a:pt x="4350" y="755"/>
                      <a:pt x="3884" y="755"/>
                    </a:cubicBezTo>
                    <a:lnTo>
                      <a:pt x="3065" y="755"/>
                    </a:lnTo>
                    <a:lnTo>
                      <a:pt x="3065" y="488"/>
                    </a:lnTo>
                    <a:cubicBezTo>
                      <a:pt x="3065" y="219"/>
                      <a:pt x="2906" y="0"/>
                      <a:pt x="27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9"/>
              <p:cNvSpPr/>
              <p:nvPr/>
            </p:nvSpPr>
            <p:spPr>
              <a:xfrm>
                <a:off x="6900865" y="2609043"/>
                <a:ext cx="234178" cy="346108"/>
              </a:xfrm>
              <a:custGeom>
                <a:avLst/>
                <a:gdLst/>
                <a:ahLst/>
                <a:cxnLst/>
                <a:rect l="l" t="t" r="r" b="b"/>
                <a:pathLst>
                  <a:path w="3563" h="5266" extrusionOk="0">
                    <a:moveTo>
                      <a:pt x="60" y="1"/>
                    </a:moveTo>
                    <a:cubicBezTo>
                      <a:pt x="28" y="1"/>
                      <a:pt x="1" y="28"/>
                      <a:pt x="1" y="59"/>
                    </a:cubicBezTo>
                    <a:lnTo>
                      <a:pt x="1" y="5208"/>
                    </a:lnTo>
                    <a:cubicBezTo>
                      <a:pt x="1" y="5239"/>
                      <a:pt x="28" y="5266"/>
                      <a:pt x="60" y="5266"/>
                    </a:cubicBezTo>
                    <a:lnTo>
                      <a:pt x="3503" y="5266"/>
                    </a:lnTo>
                    <a:cubicBezTo>
                      <a:pt x="3536" y="5266"/>
                      <a:pt x="3561" y="5239"/>
                      <a:pt x="3563" y="5208"/>
                    </a:cubicBezTo>
                    <a:lnTo>
                      <a:pt x="3563" y="59"/>
                    </a:lnTo>
                    <a:cubicBezTo>
                      <a:pt x="3563" y="28"/>
                      <a:pt x="3536" y="1"/>
                      <a:pt x="3503" y="1"/>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9"/>
              <p:cNvSpPr/>
              <p:nvPr/>
            </p:nvSpPr>
            <p:spPr>
              <a:xfrm>
                <a:off x="6558443" y="2159625"/>
                <a:ext cx="858368" cy="47716"/>
              </a:xfrm>
              <a:custGeom>
                <a:avLst/>
                <a:gdLst/>
                <a:ahLst/>
                <a:cxnLst/>
                <a:rect l="l" t="t" r="r" b="b"/>
                <a:pathLst>
                  <a:path w="13060" h="726" extrusionOk="0">
                    <a:moveTo>
                      <a:pt x="44" y="0"/>
                    </a:moveTo>
                    <a:cubicBezTo>
                      <a:pt x="20" y="0"/>
                      <a:pt x="1" y="20"/>
                      <a:pt x="1" y="44"/>
                    </a:cubicBezTo>
                    <a:lnTo>
                      <a:pt x="1" y="682"/>
                    </a:lnTo>
                    <a:cubicBezTo>
                      <a:pt x="1" y="706"/>
                      <a:pt x="20" y="725"/>
                      <a:pt x="44" y="725"/>
                    </a:cubicBezTo>
                    <a:lnTo>
                      <a:pt x="13016" y="725"/>
                    </a:lnTo>
                    <a:cubicBezTo>
                      <a:pt x="13040" y="725"/>
                      <a:pt x="13060" y="706"/>
                      <a:pt x="13060" y="682"/>
                    </a:cubicBezTo>
                    <a:lnTo>
                      <a:pt x="13060" y="44"/>
                    </a:lnTo>
                    <a:cubicBezTo>
                      <a:pt x="13060" y="20"/>
                      <a:pt x="13040" y="0"/>
                      <a:pt x="1301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9"/>
              <p:cNvSpPr/>
              <p:nvPr/>
            </p:nvSpPr>
            <p:spPr>
              <a:xfrm>
                <a:off x="7450120" y="2159625"/>
                <a:ext cx="63688" cy="63622"/>
              </a:xfrm>
              <a:custGeom>
                <a:avLst/>
                <a:gdLst/>
                <a:ahLst/>
                <a:cxnLst/>
                <a:rect l="l" t="t" r="r" b="b"/>
                <a:pathLst>
                  <a:path w="969" h="968" extrusionOk="0">
                    <a:moveTo>
                      <a:pt x="484" y="0"/>
                    </a:moveTo>
                    <a:cubicBezTo>
                      <a:pt x="216" y="0"/>
                      <a:pt x="0" y="217"/>
                      <a:pt x="0" y="484"/>
                    </a:cubicBezTo>
                    <a:cubicBezTo>
                      <a:pt x="0" y="751"/>
                      <a:pt x="216" y="967"/>
                      <a:pt x="484" y="967"/>
                    </a:cubicBezTo>
                    <a:cubicBezTo>
                      <a:pt x="751" y="967"/>
                      <a:pt x="968" y="751"/>
                      <a:pt x="968" y="484"/>
                    </a:cubicBezTo>
                    <a:cubicBezTo>
                      <a:pt x="968" y="217"/>
                      <a:pt x="751" y="0"/>
                      <a:pt x="48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9"/>
              <p:cNvSpPr/>
              <p:nvPr/>
            </p:nvSpPr>
            <p:spPr>
              <a:xfrm>
                <a:off x="6961068" y="2649069"/>
                <a:ext cx="129938" cy="226291"/>
              </a:xfrm>
              <a:custGeom>
                <a:avLst/>
                <a:gdLst/>
                <a:ahLst/>
                <a:cxnLst/>
                <a:rect l="l" t="t" r="r" b="b"/>
                <a:pathLst>
                  <a:path w="1977" h="3443" extrusionOk="0">
                    <a:moveTo>
                      <a:pt x="323" y="1"/>
                    </a:moveTo>
                    <a:cubicBezTo>
                      <a:pt x="259" y="1"/>
                      <a:pt x="207" y="49"/>
                      <a:pt x="200" y="111"/>
                    </a:cubicBezTo>
                    <a:lnTo>
                      <a:pt x="9" y="1922"/>
                    </a:lnTo>
                    <a:cubicBezTo>
                      <a:pt x="1" y="1994"/>
                      <a:pt x="57" y="2058"/>
                      <a:pt x="131" y="2058"/>
                    </a:cubicBezTo>
                    <a:lnTo>
                      <a:pt x="761" y="2058"/>
                    </a:lnTo>
                    <a:cubicBezTo>
                      <a:pt x="837" y="2058"/>
                      <a:pt x="895" y="2125"/>
                      <a:pt x="883" y="2202"/>
                    </a:cubicBezTo>
                    <a:lnTo>
                      <a:pt x="692" y="3299"/>
                    </a:lnTo>
                    <a:cubicBezTo>
                      <a:pt x="677" y="3385"/>
                      <a:pt x="746" y="3443"/>
                      <a:pt x="815" y="3443"/>
                    </a:cubicBezTo>
                    <a:cubicBezTo>
                      <a:pt x="857" y="3443"/>
                      <a:pt x="898" y="3422"/>
                      <a:pt x="922" y="3375"/>
                    </a:cubicBezTo>
                    <a:lnTo>
                      <a:pt x="1936" y="1365"/>
                    </a:lnTo>
                    <a:cubicBezTo>
                      <a:pt x="1977" y="1283"/>
                      <a:pt x="1917" y="1187"/>
                      <a:pt x="1825" y="1187"/>
                    </a:cubicBezTo>
                    <a:lnTo>
                      <a:pt x="1107" y="1187"/>
                    </a:lnTo>
                    <a:cubicBezTo>
                      <a:pt x="1014" y="1187"/>
                      <a:pt x="955" y="1086"/>
                      <a:pt x="999" y="1006"/>
                    </a:cubicBezTo>
                    <a:lnTo>
                      <a:pt x="1444" y="183"/>
                    </a:lnTo>
                    <a:cubicBezTo>
                      <a:pt x="1488" y="101"/>
                      <a:pt x="1428" y="1"/>
                      <a:pt x="133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9"/>
              <p:cNvSpPr/>
              <p:nvPr/>
            </p:nvSpPr>
            <p:spPr>
              <a:xfrm>
                <a:off x="6484504" y="1911584"/>
                <a:ext cx="1068228" cy="211897"/>
              </a:xfrm>
              <a:custGeom>
                <a:avLst/>
                <a:gdLst/>
                <a:ahLst/>
                <a:cxnLst/>
                <a:rect l="l" t="t" r="r" b="b"/>
                <a:pathLst>
                  <a:path w="16253" h="3224" extrusionOk="0">
                    <a:moveTo>
                      <a:pt x="67" y="0"/>
                    </a:moveTo>
                    <a:cubicBezTo>
                      <a:pt x="30" y="0"/>
                      <a:pt x="1" y="32"/>
                      <a:pt x="1" y="67"/>
                    </a:cubicBezTo>
                    <a:lnTo>
                      <a:pt x="1" y="3157"/>
                    </a:lnTo>
                    <a:cubicBezTo>
                      <a:pt x="1" y="3193"/>
                      <a:pt x="30" y="3223"/>
                      <a:pt x="67" y="3223"/>
                    </a:cubicBezTo>
                    <a:lnTo>
                      <a:pt x="16186" y="3223"/>
                    </a:lnTo>
                    <a:cubicBezTo>
                      <a:pt x="16223" y="3223"/>
                      <a:pt x="16253" y="3193"/>
                      <a:pt x="16253" y="3157"/>
                    </a:cubicBezTo>
                    <a:lnTo>
                      <a:pt x="16253" y="67"/>
                    </a:lnTo>
                    <a:cubicBezTo>
                      <a:pt x="16253" y="32"/>
                      <a:pt x="16223" y="0"/>
                      <a:pt x="1618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9"/>
              <p:cNvSpPr/>
              <p:nvPr/>
            </p:nvSpPr>
            <p:spPr>
              <a:xfrm>
                <a:off x="6620421" y="1911584"/>
                <a:ext cx="746965" cy="211897"/>
              </a:xfrm>
              <a:custGeom>
                <a:avLst/>
                <a:gdLst/>
                <a:ahLst/>
                <a:cxnLst/>
                <a:rect l="l" t="t" r="r" b="b"/>
                <a:pathLst>
                  <a:path w="11365" h="3224" extrusionOk="0">
                    <a:moveTo>
                      <a:pt x="181" y="0"/>
                    </a:moveTo>
                    <a:cubicBezTo>
                      <a:pt x="81" y="0"/>
                      <a:pt x="0" y="82"/>
                      <a:pt x="0" y="183"/>
                    </a:cubicBezTo>
                    <a:lnTo>
                      <a:pt x="0" y="3042"/>
                    </a:lnTo>
                    <a:cubicBezTo>
                      <a:pt x="0" y="3141"/>
                      <a:pt x="82" y="3223"/>
                      <a:pt x="181" y="3223"/>
                    </a:cubicBezTo>
                    <a:cubicBezTo>
                      <a:pt x="282" y="3223"/>
                      <a:pt x="364" y="3141"/>
                      <a:pt x="364" y="3042"/>
                    </a:cubicBezTo>
                    <a:lnTo>
                      <a:pt x="364" y="183"/>
                    </a:lnTo>
                    <a:cubicBezTo>
                      <a:pt x="364" y="82"/>
                      <a:pt x="282" y="0"/>
                      <a:pt x="181" y="0"/>
                    </a:cubicBezTo>
                    <a:close/>
                    <a:moveTo>
                      <a:pt x="2382" y="0"/>
                    </a:moveTo>
                    <a:cubicBezTo>
                      <a:pt x="2282" y="0"/>
                      <a:pt x="2200" y="82"/>
                      <a:pt x="2200" y="183"/>
                    </a:cubicBezTo>
                    <a:lnTo>
                      <a:pt x="2200" y="3042"/>
                    </a:lnTo>
                    <a:cubicBezTo>
                      <a:pt x="2200" y="3141"/>
                      <a:pt x="2282" y="3223"/>
                      <a:pt x="2382" y="3223"/>
                    </a:cubicBezTo>
                    <a:cubicBezTo>
                      <a:pt x="2481" y="3223"/>
                      <a:pt x="2563" y="3141"/>
                      <a:pt x="2563" y="3042"/>
                    </a:cubicBezTo>
                    <a:lnTo>
                      <a:pt x="2563" y="183"/>
                    </a:lnTo>
                    <a:cubicBezTo>
                      <a:pt x="2563" y="82"/>
                      <a:pt x="2481" y="0"/>
                      <a:pt x="2382" y="0"/>
                    </a:cubicBezTo>
                    <a:close/>
                    <a:moveTo>
                      <a:pt x="4583" y="0"/>
                    </a:moveTo>
                    <a:cubicBezTo>
                      <a:pt x="4483" y="0"/>
                      <a:pt x="4401" y="82"/>
                      <a:pt x="4401" y="183"/>
                    </a:cubicBezTo>
                    <a:lnTo>
                      <a:pt x="4401" y="3042"/>
                    </a:lnTo>
                    <a:cubicBezTo>
                      <a:pt x="4401" y="3141"/>
                      <a:pt x="4483" y="3223"/>
                      <a:pt x="4583" y="3223"/>
                    </a:cubicBezTo>
                    <a:cubicBezTo>
                      <a:pt x="4682" y="3223"/>
                      <a:pt x="4764" y="3141"/>
                      <a:pt x="4764" y="3042"/>
                    </a:cubicBezTo>
                    <a:lnTo>
                      <a:pt x="4764" y="183"/>
                    </a:lnTo>
                    <a:cubicBezTo>
                      <a:pt x="4764" y="82"/>
                      <a:pt x="4682" y="0"/>
                      <a:pt x="4583" y="0"/>
                    </a:cubicBezTo>
                    <a:close/>
                    <a:moveTo>
                      <a:pt x="6782" y="0"/>
                    </a:moveTo>
                    <a:cubicBezTo>
                      <a:pt x="6683" y="0"/>
                      <a:pt x="6601" y="82"/>
                      <a:pt x="6601" y="183"/>
                    </a:cubicBezTo>
                    <a:lnTo>
                      <a:pt x="6601" y="3042"/>
                    </a:lnTo>
                    <a:cubicBezTo>
                      <a:pt x="6601" y="3141"/>
                      <a:pt x="6682" y="3223"/>
                      <a:pt x="6782" y="3223"/>
                    </a:cubicBezTo>
                    <a:cubicBezTo>
                      <a:pt x="6883" y="3223"/>
                      <a:pt x="6965" y="3141"/>
                      <a:pt x="6965" y="3042"/>
                    </a:cubicBezTo>
                    <a:lnTo>
                      <a:pt x="6965" y="183"/>
                    </a:lnTo>
                    <a:cubicBezTo>
                      <a:pt x="6965" y="82"/>
                      <a:pt x="6883" y="0"/>
                      <a:pt x="6782" y="0"/>
                    </a:cubicBezTo>
                    <a:close/>
                    <a:moveTo>
                      <a:pt x="8983" y="0"/>
                    </a:moveTo>
                    <a:cubicBezTo>
                      <a:pt x="8883" y="0"/>
                      <a:pt x="8801" y="82"/>
                      <a:pt x="8801" y="183"/>
                    </a:cubicBezTo>
                    <a:lnTo>
                      <a:pt x="8801" y="3042"/>
                    </a:lnTo>
                    <a:cubicBezTo>
                      <a:pt x="8801" y="3141"/>
                      <a:pt x="8883" y="3223"/>
                      <a:pt x="8983" y="3223"/>
                    </a:cubicBezTo>
                    <a:cubicBezTo>
                      <a:pt x="9083" y="3223"/>
                      <a:pt x="9164" y="3141"/>
                      <a:pt x="9164" y="3042"/>
                    </a:cubicBezTo>
                    <a:lnTo>
                      <a:pt x="9164" y="183"/>
                    </a:lnTo>
                    <a:cubicBezTo>
                      <a:pt x="9164" y="82"/>
                      <a:pt x="9083" y="0"/>
                      <a:pt x="8983" y="0"/>
                    </a:cubicBezTo>
                    <a:close/>
                    <a:moveTo>
                      <a:pt x="11184" y="0"/>
                    </a:moveTo>
                    <a:cubicBezTo>
                      <a:pt x="11083" y="0"/>
                      <a:pt x="11001" y="82"/>
                      <a:pt x="11001" y="183"/>
                    </a:cubicBezTo>
                    <a:lnTo>
                      <a:pt x="11001" y="3042"/>
                    </a:lnTo>
                    <a:cubicBezTo>
                      <a:pt x="11001" y="3141"/>
                      <a:pt x="11083" y="3223"/>
                      <a:pt x="11184" y="3223"/>
                    </a:cubicBezTo>
                    <a:cubicBezTo>
                      <a:pt x="11283" y="3223"/>
                      <a:pt x="11365" y="3141"/>
                      <a:pt x="11365" y="3042"/>
                    </a:cubicBezTo>
                    <a:lnTo>
                      <a:pt x="11365" y="183"/>
                    </a:lnTo>
                    <a:cubicBezTo>
                      <a:pt x="11365" y="82"/>
                      <a:pt x="11283" y="0"/>
                      <a:pt x="1118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9"/>
              <p:cNvSpPr/>
              <p:nvPr/>
            </p:nvSpPr>
            <p:spPr>
              <a:xfrm>
                <a:off x="8157507" y="4149277"/>
                <a:ext cx="3549" cy="394"/>
              </a:xfrm>
              <a:custGeom>
                <a:avLst/>
                <a:gdLst/>
                <a:ahLst/>
                <a:cxnLst/>
                <a:rect l="l" t="t" r="r" b="b"/>
                <a:pathLst>
                  <a:path w="54" h="6" extrusionOk="0">
                    <a:moveTo>
                      <a:pt x="3" y="0"/>
                    </a:moveTo>
                    <a:cubicBezTo>
                      <a:pt x="1" y="0"/>
                      <a:pt x="12" y="1"/>
                      <a:pt x="53" y="5"/>
                    </a:cubicBezTo>
                    <a:cubicBezTo>
                      <a:pt x="52" y="4"/>
                      <a:pt x="52" y="4"/>
                      <a:pt x="50" y="4"/>
                    </a:cubicBezTo>
                    <a:lnTo>
                      <a:pt x="49" y="4"/>
                    </a:lnTo>
                    <a:lnTo>
                      <a:pt x="15" y="1"/>
                    </a:lnTo>
                    <a:cubicBezTo>
                      <a:pt x="9" y="0"/>
                      <a:pt x="4" y="0"/>
                      <a:pt x="3" y="0"/>
                    </a:cubicBezTo>
                    <a:close/>
                  </a:path>
                </a:pathLst>
              </a:custGeom>
              <a:solidFill>
                <a:srgbClr val="38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4" name="Google Shape;454;p9"/>
            <p:cNvGrpSpPr/>
            <p:nvPr/>
          </p:nvGrpSpPr>
          <p:grpSpPr>
            <a:xfrm>
              <a:off x="6336692" y="2605078"/>
              <a:ext cx="1852375" cy="788154"/>
              <a:chOff x="1895075" y="2324440"/>
              <a:chExt cx="3410744" cy="1451480"/>
            </a:xfrm>
          </p:grpSpPr>
          <p:sp>
            <p:nvSpPr>
              <p:cNvPr id="455" name="Google Shape;455;p9"/>
              <p:cNvSpPr/>
              <p:nvPr/>
            </p:nvSpPr>
            <p:spPr>
              <a:xfrm>
                <a:off x="2266434" y="3116176"/>
                <a:ext cx="2866084" cy="307734"/>
              </a:xfrm>
              <a:custGeom>
                <a:avLst/>
                <a:gdLst/>
                <a:ahLst/>
                <a:cxnLst/>
                <a:rect l="l" t="t" r="r" b="b"/>
                <a:pathLst>
                  <a:path w="132643" h="14242" extrusionOk="0">
                    <a:moveTo>
                      <a:pt x="117927" y="1"/>
                    </a:moveTo>
                    <a:cubicBezTo>
                      <a:pt x="109481" y="1"/>
                      <a:pt x="105587" y="5361"/>
                      <a:pt x="103802" y="10777"/>
                    </a:cubicBezTo>
                    <a:lnTo>
                      <a:pt x="104745" y="11087"/>
                    </a:lnTo>
                    <a:cubicBezTo>
                      <a:pt x="106633" y="5503"/>
                      <a:pt x="111914" y="1484"/>
                      <a:pt x="118134" y="1484"/>
                    </a:cubicBezTo>
                    <a:cubicBezTo>
                      <a:pt x="124601" y="1484"/>
                      <a:pt x="130054" y="5825"/>
                      <a:pt x="131735" y="11751"/>
                    </a:cubicBezTo>
                    <a:lnTo>
                      <a:pt x="132642" y="11489"/>
                    </a:lnTo>
                    <a:cubicBezTo>
                      <a:pt x="131075" y="6009"/>
                      <a:pt x="127241" y="27"/>
                      <a:pt x="117978" y="1"/>
                    </a:cubicBezTo>
                    <a:cubicBezTo>
                      <a:pt x="117961" y="1"/>
                      <a:pt x="117944" y="1"/>
                      <a:pt x="117927" y="1"/>
                    </a:cubicBezTo>
                    <a:close/>
                    <a:moveTo>
                      <a:pt x="14610" y="271"/>
                    </a:moveTo>
                    <a:cubicBezTo>
                      <a:pt x="4312" y="271"/>
                      <a:pt x="992" y="7867"/>
                      <a:pt x="1" y="14106"/>
                    </a:cubicBezTo>
                    <a:lnTo>
                      <a:pt x="910" y="14242"/>
                    </a:lnTo>
                    <a:cubicBezTo>
                      <a:pt x="1948" y="7461"/>
                      <a:pt x="7811" y="2260"/>
                      <a:pt x="14884" y="2260"/>
                    </a:cubicBezTo>
                    <a:cubicBezTo>
                      <a:pt x="21768" y="2260"/>
                      <a:pt x="27506" y="7187"/>
                      <a:pt x="28762" y="13701"/>
                    </a:cubicBezTo>
                    <a:lnTo>
                      <a:pt x="29447" y="13570"/>
                    </a:lnTo>
                    <a:cubicBezTo>
                      <a:pt x="28252" y="7479"/>
                      <a:pt x="24700" y="271"/>
                      <a:pt x="14610" y="27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9"/>
              <p:cNvSpPr/>
              <p:nvPr/>
            </p:nvSpPr>
            <p:spPr>
              <a:xfrm>
                <a:off x="2034629" y="2857580"/>
                <a:ext cx="3181013" cy="275128"/>
              </a:xfrm>
              <a:custGeom>
                <a:avLst/>
                <a:gdLst/>
                <a:ahLst/>
                <a:cxnLst/>
                <a:rect l="l" t="t" r="r" b="b"/>
                <a:pathLst>
                  <a:path w="147218" h="12733" extrusionOk="0">
                    <a:moveTo>
                      <a:pt x="138159" y="1"/>
                    </a:moveTo>
                    <a:cubicBezTo>
                      <a:pt x="138081" y="1"/>
                      <a:pt x="138008" y="3"/>
                      <a:pt x="137941" y="8"/>
                    </a:cubicBezTo>
                    <a:cubicBezTo>
                      <a:pt x="136327" y="135"/>
                      <a:pt x="139176" y="2845"/>
                      <a:pt x="139665" y="3708"/>
                    </a:cubicBezTo>
                    <a:cubicBezTo>
                      <a:pt x="140062" y="4411"/>
                      <a:pt x="143378" y="8137"/>
                      <a:pt x="144607" y="9508"/>
                    </a:cubicBezTo>
                    <a:cubicBezTo>
                      <a:pt x="144901" y="9834"/>
                      <a:pt x="145306" y="10035"/>
                      <a:pt x="145742" y="10074"/>
                    </a:cubicBezTo>
                    <a:lnTo>
                      <a:pt x="147217" y="10196"/>
                    </a:lnTo>
                    <a:cubicBezTo>
                      <a:pt x="147217" y="10196"/>
                      <a:pt x="145699" y="4184"/>
                      <a:pt x="144290" y="1282"/>
                    </a:cubicBezTo>
                    <a:cubicBezTo>
                      <a:pt x="144290" y="1282"/>
                      <a:pt x="139941" y="1"/>
                      <a:pt x="138159" y="1"/>
                    </a:cubicBezTo>
                    <a:close/>
                    <a:moveTo>
                      <a:pt x="7294" y="4589"/>
                    </a:moveTo>
                    <a:cubicBezTo>
                      <a:pt x="6136" y="4589"/>
                      <a:pt x="4424" y="5492"/>
                      <a:pt x="2905" y="7011"/>
                    </a:cubicBezTo>
                    <a:cubicBezTo>
                      <a:pt x="2735" y="7182"/>
                      <a:pt x="2579" y="7352"/>
                      <a:pt x="2426" y="7522"/>
                    </a:cubicBezTo>
                    <a:cubicBezTo>
                      <a:pt x="711" y="9450"/>
                      <a:pt x="0" y="11544"/>
                      <a:pt x="837" y="12382"/>
                    </a:cubicBezTo>
                    <a:cubicBezTo>
                      <a:pt x="1074" y="12620"/>
                      <a:pt x="1413" y="12733"/>
                      <a:pt x="1821" y="12733"/>
                    </a:cubicBezTo>
                    <a:cubicBezTo>
                      <a:pt x="2977" y="12733"/>
                      <a:pt x="4689" y="11829"/>
                      <a:pt x="6208" y="10310"/>
                    </a:cubicBezTo>
                    <a:cubicBezTo>
                      <a:pt x="7124" y="9394"/>
                      <a:pt x="7815" y="8412"/>
                      <a:pt x="8220" y="7522"/>
                    </a:cubicBezTo>
                    <a:cubicBezTo>
                      <a:pt x="8726" y="6409"/>
                      <a:pt x="8787" y="5445"/>
                      <a:pt x="8280" y="4939"/>
                    </a:cubicBezTo>
                    <a:cubicBezTo>
                      <a:pt x="8043" y="4701"/>
                      <a:pt x="7703" y="4589"/>
                      <a:pt x="7294" y="4589"/>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9"/>
              <p:cNvSpPr/>
              <p:nvPr/>
            </p:nvSpPr>
            <p:spPr>
              <a:xfrm>
                <a:off x="2629366" y="2407181"/>
                <a:ext cx="2015677" cy="390620"/>
              </a:xfrm>
              <a:custGeom>
                <a:avLst/>
                <a:gdLst/>
                <a:ahLst/>
                <a:cxnLst/>
                <a:rect l="l" t="t" r="r" b="b"/>
                <a:pathLst>
                  <a:path w="93286" h="18078" extrusionOk="0">
                    <a:moveTo>
                      <a:pt x="68600" y="49"/>
                    </a:moveTo>
                    <a:lnTo>
                      <a:pt x="70990" y="14931"/>
                    </a:lnTo>
                    <a:cubicBezTo>
                      <a:pt x="70990" y="14931"/>
                      <a:pt x="70999" y="15010"/>
                      <a:pt x="71020" y="15162"/>
                    </a:cubicBezTo>
                    <a:lnTo>
                      <a:pt x="91384" y="14294"/>
                    </a:lnTo>
                    <a:cubicBezTo>
                      <a:pt x="91384" y="14294"/>
                      <a:pt x="93285" y="13796"/>
                      <a:pt x="91384" y="11437"/>
                    </a:cubicBezTo>
                    <a:cubicBezTo>
                      <a:pt x="89477" y="9075"/>
                      <a:pt x="85096" y="184"/>
                      <a:pt x="68600" y="49"/>
                    </a:cubicBezTo>
                    <a:close/>
                    <a:moveTo>
                      <a:pt x="61452" y="0"/>
                    </a:moveTo>
                    <a:cubicBezTo>
                      <a:pt x="47646" y="0"/>
                      <a:pt x="34677" y="1005"/>
                      <a:pt x="22649" y="10577"/>
                    </a:cubicBezTo>
                    <a:lnTo>
                      <a:pt x="22649" y="17230"/>
                    </a:lnTo>
                    <a:lnTo>
                      <a:pt x="65419" y="15403"/>
                    </a:lnTo>
                    <a:lnTo>
                      <a:pt x="64639" y="14"/>
                    </a:lnTo>
                    <a:cubicBezTo>
                      <a:pt x="63572" y="6"/>
                      <a:pt x="62509" y="0"/>
                      <a:pt x="61452" y="0"/>
                    </a:cubicBezTo>
                    <a:close/>
                    <a:moveTo>
                      <a:pt x="28678" y="2074"/>
                    </a:moveTo>
                    <a:cubicBezTo>
                      <a:pt x="18900" y="7261"/>
                      <a:pt x="6008" y="15615"/>
                      <a:pt x="0" y="17706"/>
                    </a:cubicBezTo>
                    <a:lnTo>
                      <a:pt x="0" y="17711"/>
                    </a:lnTo>
                    <a:lnTo>
                      <a:pt x="6496" y="18077"/>
                    </a:lnTo>
                    <a:lnTo>
                      <a:pt x="28678" y="2074"/>
                    </a:ln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9"/>
              <p:cNvSpPr/>
              <p:nvPr/>
            </p:nvSpPr>
            <p:spPr>
              <a:xfrm>
                <a:off x="2868345" y="2658149"/>
                <a:ext cx="174351" cy="146542"/>
              </a:xfrm>
              <a:custGeom>
                <a:avLst/>
                <a:gdLst/>
                <a:ahLst/>
                <a:cxnLst/>
                <a:rect l="l" t="t" r="r" b="b"/>
                <a:pathLst>
                  <a:path w="8069" h="6782" extrusionOk="0">
                    <a:moveTo>
                      <a:pt x="8068" y="1"/>
                    </a:moveTo>
                    <a:lnTo>
                      <a:pt x="8068" y="1"/>
                    </a:lnTo>
                    <a:cubicBezTo>
                      <a:pt x="7436" y="464"/>
                      <a:pt x="6820" y="921"/>
                      <a:pt x="6236" y="1363"/>
                    </a:cubicBezTo>
                    <a:cubicBezTo>
                      <a:pt x="3540" y="3400"/>
                      <a:pt x="1406" y="5162"/>
                      <a:pt x="276" y="6109"/>
                    </a:cubicBezTo>
                    <a:cubicBezTo>
                      <a:pt x="1" y="6342"/>
                      <a:pt x="170" y="6781"/>
                      <a:pt x="522" y="6781"/>
                    </a:cubicBezTo>
                    <a:cubicBezTo>
                      <a:pt x="527" y="6781"/>
                      <a:pt x="532" y="6781"/>
                      <a:pt x="537" y="6781"/>
                    </a:cubicBezTo>
                    <a:lnTo>
                      <a:pt x="6903" y="6515"/>
                    </a:lnTo>
                    <a:lnTo>
                      <a:pt x="6903" y="6511"/>
                    </a:lnTo>
                    <a:lnTo>
                      <a:pt x="8068" y="1"/>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9"/>
              <p:cNvSpPr/>
              <p:nvPr/>
            </p:nvSpPr>
            <p:spPr>
              <a:xfrm>
                <a:off x="3017515" y="2384535"/>
                <a:ext cx="1634910" cy="414367"/>
              </a:xfrm>
              <a:custGeom>
                <a:avLst/>
                <a:gdLst/>
                <a:ahLst/>
                <a:cxnLst/>
                <a:rect l="l" t="t" r="r" b="b"/>
                <a:pathLst>
                  <a:path w="75664" h="19177" extrusionOk="0">
                    <a:moveTo>
                      <a:pt x="43490" y="1048"/>
                    </a:moveTo>
                    <a:cubicBezTo>
                      <a:pt x="44548" y="1048"/>
                      <a:pt x="45610" y="1054"/>
                      <a:pt x="46677" y="1062"/>
                    </a:cubicBezTo>
                    <a:cubicBezTo>
                      <a:pt x="47990" y="1071"/>
                      <a:pt x="49307" y="1084"/>
                      <a:pt x="50638" y="1097"/>
                    </a:cubicBezTo>
                    <a:cubicBezTo>
                      <a:pt x="67135" y="1232"/>
                      <a:pt x="71515" y="10123"/>
                      <a:pt x="73422" y="12485"/>
                    </a:cubicBezTo>
                    <a:cubicBezTo>
                      <a:pt x="75325" y="14844"/>
                      <a:pt x="73422" y="15342"/>
                      <a:pt x="73422" y="15342"/>
                    </a:cubicBezTo>
                    <a:lnTo>
                      <a:pt x="53060" y="16210"/>
                    </a:lnTo>
                    <a:lnTo>
                      <a:pt x="47457" y="16451"/>
                    </a:lnTo>
                    <a:lnTo>
                      <a:pt x="4687" y="18278"/>
                    </a:lnTo>
                    <a:lnTo>
                      <a:pt x="4687" y="11625"/>
                    </a:lnTo>
                    <a:cubicBezTo>
                      <a:pt x="16715" y="2053"/>
                      <a:pt x="29685" y="1048"/>
                      <a:pt x="43490" y="1048"/>
                    </a:cubicBezTo>
                    <a:close/>
                    <a:moveTo>
                      <a:pt x="44703" y="0"/>
                    </a:moveTo>
                    <a:cubicBezTo>
                      <a:pt x="38246" y="0"/>
                      <a:pt x="28584" y="402"/>
                      <a:pt x="20690" y="2183"/>
                    </a:cubicBezTo>
                    <a:cubicBezTo>
                      <a:pt x="14590" y="3562"/>
                      <a:pt x="6955" y="8435"/>
                      <a:pt x="1165" y="12663"/>
                    </a:cubicBezTo>
                    <a:lnTo>
                      <a:pt x="0" y="19173"/>
                    </a:lnTo>
                    <a:lnTo>
                      <a:pt x="0" y="19177"/>
                    </a:lnTo>
                    <a:lnTo>
                      <a:pt x="53146" y="16944"/>
                    </a:lnTo>
                    <a:lnTo>
                      <a:pt x="74150" y="16062"/>
                    </a:lnTo>
                    <a:cubicBezTo>
                      <a:pt x="75093" y="16022"/>
                      <a:pt x="75664" y="15001"/>
                      <a:pt x="75211" y="14177"/>
                    </a:cubicBezTo>
                    <a:cubicBezTo>
                      <a:pt x="67518" y="207"/>
                      <a:pt x="56048" y="447"/>
                      <a:pt x="50778" y="141"/>
                    </a:cubicBezTo>
                    <a:cubicBezTo>
                      <a:pt x="49566" y="71"/>
                      <a:pt x="47418" y="0"/>
                      <a:pt x="4470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9"/>
              <p:cNvSpPr/>
              <p:nvPr/>
            </p:nvSpPr>
            <p:spPr>
              <a:xfrm>
                <a:off x="4542713" y="2352705"/>
                <a:ext cx="456221" cy="377094"/>
              </a:xfrm>
              <a:custGeom>
                <a:avLst/>
                <a:gdLst/>
                <a:ahLst/>
                <a:cxnLst/>
                <a:rect l="l" t="t" r="r" b="b"/>
                <a:pathLst>
                  <a:path w="21114" h="17452" extrusionOk="0">
                    <a:moveTo>
                      <a:pt x="1" y="0"/>
                    </a:moveTo>
                    <a:lnTo>
                      <a:pt x="1" y="1903"/>
                    </a:lnTo>
                    <a:cubicBezTo>
                      <a:pt x="1" y="1903"/>
                      <a:pt x="9875" y="6103"/>
                      <a:pt x="17423" y="17452"/>
                    </a:cubicBezTo>
                    <a:lnTo>
                      <a:pt x="21113" y="17452"/>
                    </a:lnTo>
                    <a:cubicBezTo>
                      <a:pt x="17201" y="11946"/>
                      <a:pt x="9438" y="1714"/>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9"/>
              <p:cNvSpPr/>
              <p:nvPr/>
            </p:nvSpPr>
            <p:spPr>
              <a:xfrm>
                <a:off x="2924530" y="2750658"/>
                <a:ext cx="1284804" cy="703022"/>
              </a:xfrm>
              <a:custGeom>
                <a:avLst/>
                <a:gdLst/>
                <a:ahLst/>
                <a:cxnLst/>
                <a:rect l="l" t="t" r="r" b="b"/>
                <a:pathLst>
                  <a:path w="59461" h="32536" extrusionOk="0">
                    <a:moveTo>
                      <a:pt x="56202" y="8203"/>
                    </a:moveTo>
                    <a:cubicBezTo>
                      <a:pt x="56647" y="8203"/>
                      <a:pt x="57009" y="8566"/>
                      <a:pt x="57009" y="9010"/>
                    </a:cubicBezTo>
                    <a:cubicBezTo>
                      <a:pt x="57009" y="9450"/>
                      <a:pt x="56647" y="9812"/>
                      <a:pt x="56202" y="9812"/>
                    </a:cubicBezTo>
                    <a:lnTo>
                      <a:pt x="47035" y="9812"/>
                    </a:lnTo>
                    <a:cubicBezTo>
                      <a:pt x="46595" y="9812"/>
                      <a:pt x="46233" y="9451"/>
                      <a:pt x="46233" y="9010"/>
                    </a:cubicBezTo>
                    <a:cubicBezTo>
                      <a:pt x="46233" y="8566"/>
                      <a:pt x="46594" y="8203"/>
                      <a:pt x="47035" y="8203"/>
                    </a:cubicBezTo>
                    <a:close/>
                    <a:moveTo>
                      <a:pt x="57449" y="1"/>
                    </a:moveTo>
                    <a:lnTo>
                      <a:pt x="4303" y="2234"/>
                    </a:lnTo>
                    <a:cubicBezTo>
                      <a:pt x="4220" y="2545"/>
                      <a:pt x="1" y="18634"/>
                      <a:pt x="5333" y="32536"/>
                    </a:cubicBezTo>
                    <a:lnTo>
                      <a:pt x="47275" y="32536"/>
                    </a:lnTo>
                    <a:cubicBezTo>
                      <a:pt x="47275" y="32536"/>
                      <a:pt x="53418" y="32252"/>
                      <a:pt x="56445" y="26995"/>
                    </a:cubicBezTo>
                    <a:cubicBezTo>
                      <a:pt x="56786" y="26405"/>
                      <a:pt x="57083" y="25760"/>
                      <a:pt x="57331" y="25039"/>
                    </a:cubicBezTo>
                    <a:cubicBezTo>
                      <a:pt x="59461" y="18857"/>
                      <a:pt x="57912" y="3939"/>
                      <a:pt x="57449" y="1"/>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9"/>
              <p:cNvSpPr/>
              <p:nvPr/>
            </p:nvSpPr>
            <p:spPr>
              <a:xfrm>
                <a:off x="4026160" y="2407484"/>
                <a:ext cx="137942" cy="332518"/>
              </a:xfrm>
              <a:custGeom>
                <a:avLst/>
                <a:gdLst/>
                <a:ahLst/>
                <a:cxnLst/>
                <a:rect l="l" t="t" r="r" b="b"/>
                <a:pathLst>
                  <a:path w="6384" h="15389" extrusionOk="0">
                    <a:moveTo>
                      <a:pt x="1" y="0"/>
                    </a:moveTo>
                    <a:lnTo>
                      <a:pt x="781" y="15389"/>
                    </a:lnTo>
                    <a:lnTo>
                      <a:pt x="6384" y="15148"/>
                    </a:lnTo>
                    <a:cubicBezTo>
                      <a:pt x="6361" y="14996"/>
                      <a:pt x="6352" y="14917"/>
                      <a:pt x="6352" y="14917"/>
                    </a:cubicBezTo>
                    <a:lnTo>
                      <a:pt x="3962" y="35"/>
                    </a:lnTo>
                    <a:cubicBezTo>
                      <a:pt x="2631" y="22"/>
                      <a:pt x="1314" y="9"/>
                      <a:pt x="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9"/>
              <p:cNvSpPr/>
              <p:nvPr/>
            </p:nvSpPr>
            <p:spPr>
              <a:xfrm>
                <a:off x="2062354" y="2402751"/>
                <a:ext cx="3198429" cy="1154597"/>
              </a:xfrm>
              <a:custGeom>
                <a:avLst/>
                <a:gdLst/>
                <a:ahLst/>
                <a:cxnLst/>
                <a:rect l="l" t="t" r="r" b="b"/>
                <a:pathLst>
                  <a:path w="148024" h="53435" extrusionOk="0">
                    <a:moveTo>
                      <a:pt x="59485" y="1"/>
                    </a:moveTo>
                    <a:lnTo>
                      <a:pt x="59485" y="1"/>
                    </a:lnTo>
                    <a:cubicBezTo>
                      <a:pt x="58080" y="642"/>
                      <a:pt x="56540" y="1414"/>
                      <a:pt x="54917" y="2279"/>
                    </a:cubicBezTo>
                    <a:lnTo>
                      <a:pt x="32735" y="18282"/>
                    </a:lnTo>
                    <a:lnTo>
                      <a:pt x="26239" y="17916"/>
                    </a:lnTo>
                    <a:lnTo>
                      <a:pt x="26239" y="17911"/>
                    </a:lnTo>
                    <a:cubicBezTo>
                      <a:pt x="25349" y="18225"/>
                      <a:pt x="24607" y="18400"/>
                      <a:pt x="24054" y="18404"/>
                    </a:cubicBezTo>
                    <a:cubicBezTo>
                      <a:pt x="24054" y="18404"/>
                      <a:pt x="5597" y="20372"/>
                      <a:pt x="0" y="28570"/>
                    </a:cubicBezTo>
                    <a:lnTo>
                      <a:pt x="1143" y="28570"/>
                    </a:lnTo>
                    <a:cubicBezTo>
                      <a:pt x="1296" y="28400"/>
                      <a:pt x="1452" y="28229"/>
                      <a:pt x="1622" y="28059"/>
                    </a:cubicBezTo>
                    <a:cubicBezTo>
                      <a:pt x="3141" y="26540"/>
                      <a:pt x="4853" y="25637"/>
                      <a:pt x="6011" y="25637"/>
                    </a:cubicBezTo>
                    <a:cubicBezTo>
                      <a:pt x="6420" y="25637"/>
                      <a:pt x="6760" y="25749"/>
                      <a:pt x="6997" y="25987"/>
                    </a:cubicBezTo>
                    <a:cubicBezTo>
                      <a:pt x="7504" y="26493"/>
                      <a:pt x="7443" y="27457"/>
                      <a:pt x="6937" y="28570"/>
                    </a:cubicBezTo>
                    <a:lnTo>
                      <a:pt x="21836" y="26588"/>
                    </a:lnTo>
                    <a:cubicBezTo>
                      <a:pt x="23430" y="26380"/>
                      <a:pt x="24938" y="25764"/>
                      <a:pt x="26225" y="24804"/>
                    </a:cubicBezTo>
                    <a:lnTo>
                      <a:pt x="42919" y="12356"/>
                    </a:lnTo>
                    <a:lnTo>
                      <a:pt x="59485" y="1"/>
                    </a:lnTo>
                    <a:close/>
                    <a:moveTo>
                      <a:pt x="103037" y="44268"/>
                    </a:moveTo>
                    <a:cubicBezTo>
                      <a:pt x="103486" y="44268"/>
                      <a:pt x="103857" y="44635"/>
                      <a:pt x="103857" y="45084"/>
                    </a:cubicBezTo>
                    <a:cubicBezTo>
                      <a:pt x="103857" y="45534"/>
                      <a:pt x="103486" y="45903"/>
                      <a:pt x="103037" y="45903"/>
                    </a:cubicBezTo>
                    <a:lnTo>
                      <a:pt x="97413" y="45903"/>
                    </a:lnTo>
                    <a:cubicBezTo>
                      <a:pt x="96963" y="45903"/>
                      <a:pt x="96597" y="45534"/>
                      <a:pt x="96597" y="45084"/>
                    </a:cubicBezTo>
                    <a:cubicBezTo>
                      <a:pt x="96597" y="44635"/>
                      <a:pt x="96963" y="44268"/>
                      <a:pt x="97413" y="44268"/>
                    </a:cubicBezTo>
                    <a:close/>
                    <a:moveTo>
                      <a:pt x="128237" y="26706"/>
                    </a:moveTo>
                    <a:cubicBezTo>
                      <a:pt x="108456" y="26706"/>
                      <a:pt x="106641" y="43095"/>
                      <a:pt x="106641" y="43095"/>
                    </a:cubicBezTo>
                    <a:lnTo>
                      <a:pt x="96343" y="43095"/>
                    </a:lnTo>
                    <a:cubicBezTo>
                      <a:pt x="93316" y="48352"/>
                      <a:pt x="87173" y="48636"/>
                      <a:pt x="87173" y="48636"/>
                    </a:cubicBezTo>
                    <a:lnTo>
                      <a:pt x="41535" y="48636"/>
                    </a:lnTo>
                    <a:cubicBezTo>
                      <a:pt x="41609" y="50506"/>
                      <a:pt x="41474" y="51742"/>
                      <a:pt x="41474" y="51742"/>
                    </a:cubicBezTo>
                    <a:cubicBezTo>
                      <a:pt x="41474" y="51742"/>
                      <a:pt x="69750" y="51783"/>
                      <a:pt x="89300" y="51783"/>
                    </a:cubicBezTo>
                    <a:cubicBezTo>
                      <a:pt x="99076" y="51783"/>
                      <a:pt x="106669" y="51772"/>
                      <a:pt x="107456" y="51742"/>
                    </a:cubicBezTo>
                    <a:cubicBezTo>
                      <a:pt x="109816" y="51650"/>
                      <a:pt x="111199" y="47868"/>
                      <a:pt x="111199" y="47868"/>
                    </a:cubicBezTo>
                    <a:lnTo>
                      <a:pt x="111212" y="47868"/>
                    </a:lnTo>
                    <a:cubicBezTo>
                      <a:pt x="111401" y="41122"/>
                      <a:pt x="114009" y="31873"/>
                      <a:pt x="126759" y="31326"/>
                    </a:cubicBezTo>
                    <a:cubicBezTo>
                      <a:pt x="127131" y="31310"/>
                      <a:pt x="127495" y="31303"/>
                      <a:pt x="127851" y="31303"/>
                    </a:cubicBezTo>
                    <a:cubicBezTo>
                      <a:pt x="146811" y="31303"/>
                      <a:pt x="143125" y="53434"/>
                      <a:pt x="143125" y="53434"/>
                    </a:cubicBezTo>
                    <a:lnTo>
                      <a:pt x="143129" y="53430"/>
                    </a:lnTo>
                    <a:cubicBezTo>
                      <a:pt x="145175" y="51611"/>
                      <a:pt x="146413" y="49185"/>
                      <a:pt x="147138" y="46658"/>
                    </a:cubicBezTo>
                    <a:lnTo>
                      <a:pt x="147134" y="46658"/>
                    </a:lnTo>
                    <a:cubicBezTo>
                      <a:pt x="147134" y="46658"/>
                      <a:pt x="148024" y="26706"/>
                      <a:pt x="128237" y="26706"/>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9"/>
              <p:cNvSpPr/>
              <p:nvPr/>
            </p:nvSpPr>
            <p:spPr>
              <a:xfrm>
                <a:off x="1904151" y="2324440"/>
                <a:ext cx="3375956" cy="1258550"/>
              </a:xfrm>
              <a:custGeom>
                <a:avLst/>
                <a:gdLst/>
                <a:ahLst/>
                <a:cxnLst/>
                <a:rect l="l" t="t" r="r" b="b"/>
                <a:pathLst>
                  <a:path w="156240" h="58246" extrusionOk="0">
                    <a:moveTo>
                      <a:pt x="41789" y="29699"/>
                    </a:moveTo>
                    <a:cubicBezTo>
                      <a:pt x="42539" y="29699"/>
                      <a:pt x="43149" y="30074"/>
                      <a:pt x="43149" y="30536"/>
                    </a:cubicBezTo>
                    <a:cubicBezTo>
                      <a:pt x="43149" y="30999"/>
                      <a:pt x="42539" y="31374"/>
                      <a:pt x="41789" y="31374"/>
                    </a:cubicBezTo>
                    <a:cubicBezTo>
                      <a:pt x="41034" y="31374"/>
                      <a:pt x="40427" y="30999"/>
                      <a:pt x="40427" y="30536"/>
                    </a:cubicBezTo>
                    <a:cubicBezTo>
                      <a:pt x="40427" y="30074"/>
                      <a:pt x="41034" y="29699"/>
                      <a:pt x="41789" y="29699"/>
                    </a:cubicBezTo>
                    <a:close/>
                    <a:moveTo>
                      <a:pt x="7759" y="38673"/>
                    </a:moveTo>
                    <a:cubicBezTo>
                      <a:pt x="8346" y="38673"/>
                      <a:pt x="8886" y="38884"/>
                      <a:pt x="9249" y="39310"/>
                    </a:cubicBezTo>
                    <a:cubicBezTo>
                      <a:pt x="10017" y="40209"/>
                      <a:pt x="9720" y="41713"/>
                      <a:pt x="8591" y="42678"/>
                    </a:cubicBezTo>
                    <a:cubicBezTo>
                      <a:pt x="7999" y="43183"/>
                      <a:pt x="7296" y="43438"/>
                      <a:pt x="6651" y="43438"/>
                    </a:cubicBezTo>
                    <a:cubicBezTo>
                      <a:pt x="6064" y="43438"/>
                      <a:pt x="5525" y="43227"/>
                      <a:pt x="5161" y="42800"/>
                    </a:cubicBezTo>
                    <a:cubicBezTo>
                      <a:pt x="4393" y="41906"/>
                      <a:pt x="4690" y="40396"/>
                      <a:pt x="5820" y="39433"/>
                    </a:cubicBezTo>
                    <a:cubicBezTo>
                      <a:pt x="6411" y="38928"/>
                      <a:pt x="7114" y="38673"/>
                      <a:pt x="7759" y="38673"/>
                    </a:cubicBezTo>
                    <a:close/>
                    <a:moveTo>
                      <a:pt x="93813" y="0"/>
                    </a:moveTo>
                    <a:cubicBezTo>
                      <a:pt x="83966" y="0"/>
                      <a:pt x="74440" y="615"/>
                      <a:pt x="69219" y="2604"/>
                    </a:cubicBezTo>
                    <a:cubicBezTo>
                      <a:pt x="68472" y="2887"/>
                      <a:pt x="67670" y="3228"/>
                      <a:pt x="66814" y="3621"/>
                    </a:cubicBezTo>
                    <a:lnTo>
                      <a:pt x="66806" y="3625"/>
                    </a:lnTo>
                    <a:lnTo>
                      <a:pt x="50240" y="15980"/>
                    </a:lnTo>
                    <a:lnTo>
                      <a:pt x="33547" y="28429"/>
                    </a:lnTo>
                    <a:cubicBezTo>
                      <a:pt x="32260" y="29388"/>
                      <a:pt x="30751" y="30004"/>
                      <a:pt x="29157" y="30214"/>
                    </a:cubicBezTo>
                    <a:lnTo>
                      <a:pt x="14258" y="32194"/>
                    </a:lnTo>
                    <a:cubicBezTo>
                      <a:pt x="13853" y="33084"/>
                      <a:pt x="13162" y="34066"/>
                      <a:pt x="12246" y="34982"/>
                    </a:cubicBezTo>
                    <a:cubicBezTo>
                      <a:pt x="10727" y="36501"/>
                      <a:pt x="9015" y="37405"/>
                      <a:pt x="7859" y="37405"/>
                    </a:cubicBezTo>
                    <a:cubicBezTo>
                      <a:pt x="7451" y="37405"/>
                      <a:pt x="7112" y="37292"/>
                      <a:pt x="6875" y="37054"/>
                    </a:cubicBezTo>
                    <a:cubicBezTo>
                      <a:pt x="6038" y="36217"/>
                      <a:pt x="6749" y="34122"/>
                      <a:pt x="8464" y="32194"/>
                    </a:cubicBezTo>
                    <a:lnTo>
                      <a:pt x="7321" y="32194"/>
                    </a:lnTo>
                    <a:cubicBezTo>
                      <a:pt x="7321" y="32194"/>
                      <a:pt x="5781" y="33886"/>
                      <a:pt x="4480" y="34341"/>
                    </a:cubicBezTo>
                    <a:cubicBezTo>
                      <a:pt x="4480" y="34341"/>
                      <a:pt x="3752" y="35654"/>
                      <a:pt x="2875" y="37455"/>
                    </a:cubicBezTo>
                    <a:cubicBezTo>
                      <a:pt x="1998" y="39257"/>
                      <a:pt x="2360" y="42312"/>
                      <a:pt x="1391" y="42839"/>
                    </a:cubicBezTo>
                    <a:cubicBezTo>
                      <a:pt x="427" y="43371"/>
                      <a:pt x="365" y="44096"/>
                      <a:pt x="183" y="45445"/>
                    </a:cubicBezTo>
                    <a:cubicBezTo>
                      <a:pt x="0" y="46788"/>
                      <a:pt x="998" y="48345"/>
                      <a:pt x="998" y="48345"/>
                    </a:cubicBezTo>
                    <a:lnTo>
                      <a:pt x="4533" y="58096"/>
                    </a:lnTo>
                    <a:lnTo>
                      <a:pt x="4533" y="58101"/>
                    </a:lnTo>
                    <a:cubicBezTo>
                      <a:pt x="4981" y="58150"/>
                      <a:pt x="5462" y="58201"/>
                      <a:pt x="5959" y="58245"/>
                    </a:cubicBezTo>
                    <a:lnTo>
                      <a:pt x="5977" y="58245"/>
                    </a:lnTo>
                    <a:cubicBezTo>
                      <a:pt x="6030" y="58245"/>
                      <a:pt x="6083" y="58245"/>
                      <a:pt x="6136" y="58245"/>
                    </a:cubicBezTo>
                    <a:cubicBezTo>
                      <a:pt x="12394" y="58245"/>
                      <a:pt x="14127" y="55405"/>
                      <a:pt x="14127" y="55405"/>
                    </a:cubicBezTo>
                    <a:cubicBezTo>
                      <a:pt x="14127" y="55405"/>
                      <a:pt x="12765" y="34371"/>
                      <a:pt x="31915" y="34371"/>
                    </a:cubicBezTo>
                    <a:cubicBezTo>
                      <a:pt x="46418" y="34371"/>
                      <a:pt x="48634" y="46413"/>
                      <a:pt x="48856" y="52260"/>
                    </a:cubicBezTo>
                    <a:lnTo>
                      <a:pt x="52552" y="52260"/>
                    </a:lnTo>
                    <a:cubicBezTo>
                      <a:pt x="47220" y="38358"/>
                      <a:pt x="51439" y="22267"/>
                      <a:pt x="51522" y="21958"/>
                    </a:cubicBezTo>
                    <a:lnTo>
                      <a:pt x="51522" y="21958"/>
                    </a:lnTo>
                    <a:lnTo>
                      <a:pt x="45156" y="22224"/>
                    </a:lnTo>
                    <a:cubicBezTo>
                      <a:pt x="45151" y="22224"/>
                      <a:pt x="45146" y="22224"/>
                      <a:pt x="45141" y="22224"/>
                    </a:cubicBezTo>
                    <a:cubicBezTo>
                      <a:pt x="44789" y="22224"/>
                      <a:pt x="44620" y="21785"/>
                      <a:pt x="44895" y="21552"/>
                    </a:cubicBezTo>
                    <a:cubicBezTo>
                      <a:pt x="46025" y="20605"/>
                      <a:pt x="48159" y="18843"/>
                      <a:pt x="50855" y="16806"/>
                    </a:cubicBezTo>
                    <a:cubicBezTo>
                      <a:pt x="51439" y="16364"/>
                      <a:pt x="52055" y="15907"/>
                      <a:pt x="52687" y="15444"/>
                    </a:cubicBezTo>
                    <a:cubicBezTo>
                      <a:pt x="58477" y="11216"/>
                      <a:pt x="66112" y="6343"/>
                      <a:pt x="72212" y="4964"/>
                    </a:cubicBezTo>
                    <a:cubicBezTo>
                      <a:pt x="80102" y="3183"/>
                      <a:pt x="89758" y="2780"/>
                      <a:pt x="96215" y="2780"/>
                    </a:cubicBezTo>
                    <a:cubicBezTo>
                      <a:pt x="98935" y="2780"/>
                      <a:pt x="101087" y="2852"/>
                      <a:pt x="102300" y="2922"/>
                    </a:cubicBezTo>
                    <a:cubicBezTo>
                      <a:pt x="107570" y="3227"/>
                      <a:pt x="119040" y="2988"/>
                      <a:pt x="126733" y="16958"/>
                    </a:cubicBezTo>
                    <a:cubicBezTo>
                      <a:pt x="127186" y="17782"/>
                      <a:pt x="126615" y="18803"/>
                      <a:pt x="125672" y="18842"/>
                    </a:cubicBezTo>
                    <a:lnTo>
                      <a:pt x="104668" y="19723"/>
                    </a:lnTo>
                    <a:cubicBezTo>
                      <a:pt x="105131" y="23663"/>
                      <a:pt x="106680" y="38581"/>
                      <a:pt x="104550" y="44763"/>
                    </a:cubicBezTo>
                    <a:cubicBezTo>
                      <a:pt x="104302" y="45484"/>
                      <a:pt x="104005" y="46129"/>
                      <a:pt x="103664" y="46718"/>
                    </a:cubicBezTo>
                    <a:lnTo>
                      <a:pt x="113962" y="46718"/>
                    </a:lnTo>
                    <a:cubicBezTo>
                      <a:pt x="113962" y="46718"/>
                      <a:pt x="115777" y="30330"/>
                      <a:pt x="135559" y="30330"/>
                    </a:cubicBezTo>
                    <a:cubicBezTo>
                      <a:pt x="155345" y="30330"/>
                      <a:pt x="154455" y="50282"/>
                      <a:pt x="154455" y="50282"/>
                    </a:cubicBezTo>
                    <a:lnTo>
                      <a:pt x="154459" y="50282"/>
                    </a:lnTo>
                    <a:cubicBezTo>
                      <a:pt x="156239" y="44074"/>
                      <a:pt x="154935" y="37251"/>
                      <a:pt x="154935" y="37251"/>
                    </a:cubicBezTo>
                    <a:lnTo>
                      <a:pt x="154939" y="37251"/>
                    </a:lnTo>
                    <a:cubicBezTo>
                      <a:pt x="154294" y="35872"/>
                      <a:pt x="153622" y="34973"/>
                      <a:pt x="153255" y="34868"/>
                    </a:cubicBezTo>
                    <a:lnTo>
                      <a:pt x="151780" y="34746"/>
                    </a:lnTo>
                    <a:cubicBezTo>
                      <a:pt x="151344" y="34707"/>
                      <a:pt x="150939" y="34506"/>
                      <a:pt x="150645" y="34180"/>
                    </a:cubicBezTo>
                    <a:cubicBezTo>
                      <a:pt x="149416" y="32809"/>
                      <a:pt x="146100" y="29083"/>
                      <a:pt x="145703" y="28380"/>
                    </a:cubicBezTo>
                    <a:cubicBezTo>
                      <a:pt x="145214" y="27517"/>
                      <a:pt x="142365" y="24807"/>
                      <a:pt x="143979" y="24680"/>
                    </a:cubicBezTo>
                    <a:cubicBezTo>
                      <a:pt x="144046" y="24675"/>
                      <a:pt x="144119" y="24673"/>
                      <a:pt x="144197" y="24673"/>
                    </a:cubicBezTo>
                    <a:cubicBezTo>
                      <a:pt x="145979" y="24673"/>
                      <a:pt x="150328" y="25954"/>
                      <a:pt x="150328" y="25954"/>
                    </a:cubicBezTo>
                    <a:cubicBezTo>
                      <a:pt x="150105" y="25493"/>
                      <a:pt x="149882" y="25109"/>
                      <a:pt x="149673" y="24843"/>
                    </a:cubicBezTo>
                    <a:cubicBezTo>
                      <a:pt x="148129" y="22887"/>
                      <a:pt x="147631" y="24296"/>
                      <a:pt x="145589" y="22028"/>
                    </a:cubicBezTo>
                    <a:cubicBezTo>
                      <a:pt x="145152" y="21544"/>
                      <a:pt x="144341" y="20349"/>
                      <a:pt x="143215" y="18760"/>
                    </a:cubicBezTo>
                    <a:lnTo>
                      <a:pt x="139525" y="18760"/>
                    </a:lnTo>
                    <a:cubicBezTo>
                      <a:pt x="131977" y="7413"/>
                      <a:pt x="122103" y="3211"/>
                      <a:pt x="122103" y="3211"/>
                    </a:cubicBezTo>
                    <a:lnTo>
                      <a:pt x="122103" y="1308"/>
                    </a:lnTo>
                    <a:lnTo>
                      <a:pt x="122103" y="1304"/>
                    </a:lnTo>
                    <a:cubicBezTo>
                      <a:pt x="121562" y="1203"/>
                      <a:pt x="121017" y="1133"/>
                      <a:pt x="120463" y="1094"/>
                    </a:cubicBezTo>
                    <a:cubicBezTo>
                      <a:pt x="113967" y="624"/>
                      <a:pt x="103728" y="0"/>
                      <a:pt x="93813" y="0"/>
                    </a:cubicBezTo>
                    <a:close/>
                  </a:path>
                </a:pathLst>
              </a:custGeom>
              <a:gradFill>
                <a:gsLst>
                  <a:gs pos="0">
                    <a:schemeClr val="lt2"/>
                  </a:gs>
                  <a:gs pos="100000">
                    <a:schemeClr val="accent4"/>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9"/>
              <p:cNvSpPr/>
              <p:nvPr/>
            </p:nvSpPr>
            <p:spPr>
              <a:xfrm>
                <a:off x="2392223" y="3257975"/>
                <a:ext cx="2622632" cy="408339"/>
              </a:xfrm>
              <a:custGeom>
                <a:avLst/>
                <a:gdLst/>
                <a:ahLst/>
                <a:cxnLst/>
                <a:rect l="l" t="t" r="r" b="b"/>
                <a:pathLst>
                  <a:path w="121376" h="18898" extrusionOk="0">
                    <a:moveTo>
                      <a:pt x="113252" y="743"/>
                    </a:moveTo>
                    <a:cubicBezTo>
                      <a:pt x="113971" y="743"/>
                      <a:pt x="114503" y="1414"/>
                      <a:pt x="114342" y="2113"/>
                    </a:cubicBezTo>
                    <a:lnTo>
                      <a:pt x="113165" y="7235"/>
                    </a:lnTo>
                    <a:cubicBezTo>
                      <a:pt x="113216" y="7257"/>
                      <a:pt x="113270" y="7278"/>
                      <a:pt x="113317" y="7300"/>
                    </a:cubicBezTo>
                    <a:lnTo>
                      <a:pt x="116127" y="2810"/>
                    </a:lnTo>
                    <a:cubicBezTo>
                      <a:pt x="116341" y="2465"/>
                      <a:pt x="116707" y="2284"/>
                      <a:pt x="117076" y="2284"/>
                    </a:cubicBezTo>
                    <a:cubicBezTo>
                      <a:pt x="117360" y="2284"/>
                      <a:pt x="117646" y="2391"/>
                      <a:pt x="117868" y="2613"/>
                    </a:cubicBezTo>
                    <a:lnTo>
                      <a:pt x="118941" y="3688"/>
                    </a:lnTo>
                    <a:cubicBezTo>
                      <a:pt x="119452" y="4194"/>
                      <a:pt x="119351" y="5044"/>
                      <a:pt x="118746" y="5423"/>
                    </a:cubicBezTo>
                    <a:lnTo>
                      <a:pt x="114256" y="8238"/>
                    </a:lnTo>
                    <a:cubicBezTo>
                      <a:pt x="114282" y="8286"/>
                      <a:pt x="114299" y="8342"/>
                      <a:pt x="114321" y="8400"/>
                    </a:cubicBezTo>
                    <a:lnTo>
                      <a:pt x="119482" y="7208"/>
                    </a:lnTo>
                    <a:cubicBezTo>
                      <a:pt x="119567" y="7188"/>
                      <a:pt x="119652" y="7179"/>
                      <a:pt x="119735" y="7179"/>
                    </a:cubicBezTo>
                    <a:cubicBezTo>
                      <a:pt x="120336" y="7179"/>
                      <a:pt x="120848" y="7666"/>
                      <a:pt x="120848" y="8299"/>
                    </a:cubicBezTo>
                    <a:lnTo>
                      <a:pt x="120848" y="9818"/>
                    </a:lnTo>
                    <a:cubicBezTo>
                      <a:pt x="120848" y="10449"/>
                      <a:pt x="120337" y="10937"/>
                      <a:pt x="119737" y="10937"/>
                    </a:cubicBezTo>
                    <a:cubicBezTo>
                      <a:pt x="119653" y="10937"/>
                      <a:pt x="119568" y="10928"/>
                      <a:pt x="119482" y="10908"/>
                    </a:cubicBezTo>
                    <a:lnTo>
                      <a:pt x="114299" y="9717"/>
                    </a:lnTo>
                    <a:cubicBezTo>
                      <a:pt x="114285" y="9760"/>
                      <a:pt x="114268" y="9796"/>
                      <a:pt x="114250" y="9835"/>
                    </a:cubicBezTo>
                    <a:lnTo>
                      <a:pt x="118776" y="12662"/>
                    </a:lnTo>
                    <a:cubicBezTo>
                      <a:pt x="119381" y="13046"/>
                      <a:pt x="119477" y="13893"/>
                      <a:pt x="118967" y="14404"/>
                    </a:cubicBezTo>
                    <a:lnTo>
                      <a:pt x="117894" y="15476"/>
                    </a:lnTo>
                    <a:cubicBezTo>
                      <a:pt x="117674" y="15697"/>
                      <a:pt x="117389" y="15804"/>
                      <a:pt x="117105" y="15804"/>
                    </a:cubicBezTo>
                    <a:cubicBezTo>
                      <a:pt x="116736" y="15804"/>
                      <a:pt x="116370" y="15623"/>
                      <a:pt x="116153" y="15275"/>
                    </a:cubicBezTo>
                    <a:lnTo>
                      <a:pt x="113326" y="10755"/>
                    </a:lnTo>
                    <a:cubicBezTo>
                      <a:pt x="113268" y="10786"/>
                      <a:pt x="113203" y="10813"/>
                      <a:pt x="113133" y="10835"/>
                    </a:cubicBezTo>
                    <a:lnTo>
                      <a:pt x="114342" y="16088"/>
                    </a:lnTo>
                    <a:cubicBezTo>
                      <a:pt x="114503" y="16789"/>
                      <a:pt x="113971" y="17457"/>
                      <a:pt x="113251" y="17457"/>
                    </a:cubicBezTo>
                    <a:lnTo>
                      <a:pt x="111738" y="17457"/>
                    </a:lnTo>
                    <a:cubicBezTo>
                      <a:pt x="111018" y="17457"/>
                      <a:pt x="110486" y="16789"/>
                      <a:pt x="110647" y="16088"/>
                    </a:cubicBezTo>
                    <a:lnTo>
                      <a:pt x="111860" y="10813"/>
                    </a:lnTo>
                    <a:cubicBezTo>
                      <a:pt x="111811" y="10799"/>
                      <a:pt x="111760" y="10777"/>
                      <a:pt x="111711" y="10755"/>
                    </a:cubicBezTo>
                    <a:lnTo>
                      <a:pt x="108862" y="15307"/>
                    </a:lnTo>
                    <a:cubicBezTo>
                      <a:pt x="108645" y="15652"/>
                      <a:pt x="108280" y="15832"/>
                      <a:pt x="107911" y="15832"/>
                    </a:cubicBezTo>
                    <a:cubicBezTo>
                      <a:pt x="107628" y="15832"/>
                      <a:pt x="107344" y="15726"/>
                      <a:pt x="107122" y="15507"/>
                    </a:cubicBezTo>
                    <a:lnTo>
                      <a:pt x="106048" y="14434"/>
                    </a:lnTo>
                    <a:cubicBezTo>
                      <a:pt x="105542" y="13923"/>
                      <a:pt x="105634" y="13072"/>
                      <a:pt x="106245" y="12692"/>
                    </a:cubicBezTo>
                    <a:lnTo>
                      <a:pt x="110799" y="9839"/>
                    </a:lnTo>
                    <a:cubicBezTo>
                      <a:pt x="110778" y="9796"/>
                      <a:pt x="110760" y="9752"/>
                      <a:pt x="110743" y="9704"/>
                    </a:cubicBezTo>
                    <a:lnTo>
                      <a:pt x="105507" y="10908"/>
                    </a:lnTo>
                    <a:cubicBezTo>
                      <a:pt x="105422" y="10927"/>
                      <a:pt x="105337" y="10937"/>
                      <a:pt x="105254" y="10937"/>
                    </a:cubicBezTo>
                    <a:cubicBezTo>
                      <a:pt x="104652" y="10937"/>
                      <a:pt x="104137" y="10449"/>
                      <a:pt x="104137" y="9818"/>
                    </a:cubicBezTo>
                    <a:lnTo>
                      <a:pt x="104137" y="8299"/>
                    </a:lnTo>
                    <a:cubicBezTo>
                      <a:pt x="104137" y="7666"/>
                      <a:pt x="104652" y="7179"/>
                      <a:pt x="105254" y="7179"/>
                    </a:cubicBezTo>
                    <a:cubicBezTo>
                      <a:pt x="105337" y="7179"/>
                      <a:pt x="105422" y="7188"/>
                      <a:pt x="105507" y="7208"/>
                    </a:cubicBezTo>
                    <a:lnTo>
                      <a:pt x="110721" y="8413"/>
                    </a:lnTo>
                    <a:cubicBezTo>
                      <a:pt x="110743" y="8347"/>
                      <a:pt x="110769" y="8282"/>
                      <a:pt x="110795" y="8225"/>
                    </a:cubicBezTo>
                    <a:lnTo>
                      <a:pt x="106275" y="5393"/>
                    </a:lnTo>
                    <a:cubicBezTo>
                      <a:pt x="105664" y="5014"/>
                      <a:pt x="105569" y="4167"/>
                      <a:pt x="106080" y="3657"/>
                    </a:cubicBezTo>
                    <a:lnTo>
                      <a:pt x="107152" y="2583"/>
                    </a:lnTo>
                    <a:cubicBezTo>
                      <a:pt x="107372" y="2362"/>
                      <a:pt x="107656" y="2255"/>
                      <a:pt x="107940" y="2255"/>
                    </a:cubicBezTo>
                    <a:cubicBezTo>
                      <a:pt x="108309" y="2255"/>
                      <a:pt x="108676" y="2437"/>
                      <a:pt x="108894" y="2780"/>
                    </a:cubicBezTo>
                    <a:lnTo>
                      <a:pt x="111721" y="7304"/>
                    </a:lnTo>
                    <a:cubicBezTo>
                      <a:pt x="111751" y="7287"/>
                      <a:pt x="111790" y="7270"/>
                      <a:pt x="111830" y="7257"/>
                    </a:cubicBezTo>
                    <a:lnTo>
                      <a:pt x="110647" y="2113"/>
                    </a:lnTo>
                    <a:cubicBezTo>
                      <a:pt x="110486" y="1414"/>
                      <a:pt x="111018" y="743"/>
                      <a:pt x="111738" y="743"/>
                    </a:cubicBezTo>
                    <a:close/>
                    <a:moveTo>
                      <a:pt x="112313" y="1"/>
                    </a:moveTo>
                    <a:cubicBezTo>
                      <a:pt x="107318" y="1"/>
                      <a:pt x="103257" y="4063"/>
                      <a:pt x="103257" y="9059"/>
                    </a:cubicBezTo>
                    <a:cubicBezTo>
                      <a:pt x="103257" y="14054"/>
                      <a:pt x="107318" y="18121"/>
                      <a:pt x="112313" y="18121"/>
                    </a:cubicBezTo>
                    <a:cubicBezTo>
                      <a:pt x="117309" y="18121"/>
                      <a:pt x="121376" y="14054"/>
                      <a:pt x="121376" y="9059"/>
                    </a:cubicBezTo>
                    <a:cubicBezTo>
                      <a:pt x="121376" y="4063"/>
                      <a:pt x="117309" y="1"/>
                      <a:pt x="112313" y="1"/>
                    </a:cubicBezTo>
                    <a:close/>
                    <a:moveTo>
                      <a:pt x="10001" y="1519"/>
                    </a:moveTo>
                    <a:cubicBezTo>
                      <a:pt x="10717" y="1519"/>
                      <a:pt x="11253" y="2191"/>
                      <a:pt x="11092" y="2890"/>
                    </a:cubicBezTo>
                    <a:lnTo>
                      <a:pt x="9913" y="8012"/>
                    </a:lnTo>
                    <a:cubicBezTo>
                      <a:pt x="9966" y="8033"/>
                      <a:pt x="10018" y="8051"/>
                      <a:pt x="10067" y="8076"/>
                    </a:cubicBezTo>
                    <a:lnTo>
                      <a:pt x="12877" y="3587"/>
                    </a:lnTo>
                    <a:cubicBezTo>
                      <a:pt x="13092" y="3241"/>
                      <a:pt x="13456" y="3060"/>
                      <a:pt x="13825" y="3060"/>
                    </a:cubicBezTo>
                    <a:cubicBezTo>
                      <a:pt x="14108" y="3060"/>
                      <a:pt x="14394" y="3166"/>
                      <a:pt x="14617" y="3386"/>
                    </a:cubicBezTo>
                    <a:lnTo>
                      <a:pt x="15691" y="4460"/>
                    </a:lnTo>
                    <a:cubicBezTo>
                      <a:pt x="16196" y="4970"/>
                      <a:pt x="16101" y="5820"/>
                      <a:pt x="15490" y="6200"/>
                    </a:cubicBezTo>
                    <a:lnTo>
                      <a:pt x="11000" y="9010"/>
                    </a:lnTo>
                    <a:cubicBezTo>
                      <a:pt x="11026" y="9063"/>
                      <a:pt x="11048" y="9119"/>
                      <a:pt x="11069" y="9172"/>
                    </a:cubicBezTo>
                    <a:lnTo>
                      <a:pt x="16227" y="7984"/>
                    </a:lnTo>
                    <a:cubicBezTo>
                      <a:pt x="16313" y="7965"/>
                      <a:pt x="16397" y="7956"/>
                      <a:pt x="16481" y="7956"/>
                    </a:cubicBezTo>
                    <a:cubicBezTo>
                      <a:pt x="17082" y="7956"/>
                      <a:pt x="17596" y="8443"/>
                      <a:pt x="17596" y="9076"/>
                    </a:cubicBezTo>
                    <a:lnTo>
                      <a:pt x="17596" y="10594"/>
                    </a:lnTo>
                    <a:cubicBezTo>
                      <a:pt x="17596" y="11226"/>
                      <a:pt x="17082" y="11714"/>
                      <a:pt x="16482" y="11714"/>
                    </a:cubicBezTo>
                    <a:cubicBezTo>
                      <a:pt x="16398" y="11714"/>
                      <a:pt x="16313" y="11704"/>
                      <a:pt x="16227" y="11684"/>
                    </a:cubicBezTo>
                    <a:lnTo>
                      <a:pt x="11048" y="10494"/>
                    </a:lnTo>
                    <a:cubicBezTo>
                      <a:pt x="11030" y="10537"/>
                      <a:pt x="11013" y="10573"/>
                      <a:pt x="10996" y="10612"/>
                    </a:cubicBezTo>
                    <a:lnTo>
                      <a:pt x="15520" y="13439"/>
                    </a:lnTo>
                    <a:cubicBezTo>
                      <a:pt x="16131" y="13823"/>
                      <a:pt x="16223" y="14668"/>
                      <a:pt x="15717" y="15174"/>
                    </a:cubicBezTo>
                    <a:lnTo>
                      <a:pt x="14643" y="16249"/>
                    </a:lnTo>
                    <a:cubicBezTo>
                      <a:pt x="14421" y="16471"/>
                      <a:pt x="14135" y="16578"/>
                      <a:pt x="13852" y="16578"/>
                    </a:cubicBezTo>
                    <a:cubicBezTo>
                      <a:pt x="13484" y="16578"/>
                      <a:pt x="13120" y="16397"/>
                      <a:pt x="12903" y="16052"/>
                    </a:cubicBezTo>
                    <a:lnTo>
                      <a:pt x="10074" y="11532"/>
                    </a:lnTo>
                    <a:cubicBezTo>
                      <a:pt x="10014" y="11562"/>
                      <a:pt x="9952" y="11584"/>
                      <a:pt x="9883" y="11611"/>
                    </a:cubicBezTo>
                    <a:lnTo>
                      <a:pt x="11091" y="16864"/>
                    </a:lnTo>
                    <a:cubicBezTo>
                      <a:pt x="11253" y="17562"/>
                      <a:pt x="10717" y="18233"/>
                      <a:pt x="10001" y="18233"/>
                    </a:cubicBezTo>
                    <a:lnTo>
                      <a:pt x="8482" y="18233"/>
                    </a:lnTo>
                    <a:cubicBezTo>
                      <a:pt x="7762" y="18233"/>
                      <a:pt x="7230" y="17562"/>
                      <a:pt x="7392" y="16864"/>
                    </a:cubicBezTo>
                    <a:lnTo>
                      <a:pt x="8609" y="11588"/>
                    </a:lnTo>
                    <a:cubicBezTo>
                      <a:pt x="8557" y="11571"/>
                      <a:pt x="8508" y="11554"/>
                      <a:pt x="8461" y="11528"/>
                    </a:cubicBezTo>
                    <a:lnTo>
                      <a:pt x="5612" y="16083"/>
                    </a:lnTo>
                    <a:cubicBezTo>
                      <a:pt x="5395" y="16428"/>
                      <a:pt x="5029" y="16608"/>
                      <a:pt x="4661" y="16608"/>
                    </a:cubicBezTo>
                    <a:cubicBezTo>
                      <a:pt x="4377" y="16608"/>
                      <a:pt x="4091" y="16501"/>
                      <a:pt x="3871" y="16279"/>
                    </a:cubicBezTo>
                    <a:lnTo>
                      <a:pt x="2798" y="15206"/>
                    </a:lnTo>
                    <a:cubicBezTo>
                      <a:pt x="2287" y="14700"/>
                      <a:pt x="2382" y="13849"/>
                      <a:pt x="2993" y="13469"/>
                    </a:cubicBezTo>
                    <a:lnTo>
                      <a:pt x="7549" y="10616"/>
                    </a:lnTo>
                    <a:cubicBezTo>
                      <a:pt x="7523" y="10573"/>
                      <a:pt x="7509" y="10524"/>
                      <a:pt x="7492" y="10481"/>
                    </a:cubicBezTo>
                    <a:lnTo>
                      <a:pt x="2251" y="11684"/>
                    </a:lnTo>
                    <a:cubicBezTo>
                      <a:pt x="2167" y="11704"/>
                      <a:pt x="2082" y="11713"/>
                      <a:pt x="2000" y="11713"/>
                    </a:cubicBezTo>
                    <a:cubicBezTo>
                      <a:pt x="1402" y="11713"/>
                      <a:pt x="887" y="11226"/>
                      <a:pt x="887" y="10594"/>
                    </a:cubicBezTo>
                    <a:lnTo>
                      <a:pt x="887" y="9076"/>
                    </a:lnTo>
                    <a:cubicBezTo>
                      <a:pt x="887" y="8443"/>
                      <a:pt x="1402" y="7956"/>
                      <a:pt x="2000" y="7956"/>
                    </a:cubicBezTo>
                    <a:cubicBezTo>
                      <a:pt x="2082" y="7956"/>
                      <a:pt x="2167" y="7965"/>
                      <a:pt x="2251" y="7984"/>
                    </a:cubicBezTo>
                    <a:lnTo>
                      <a:pt x="7470" y="9185"/>
                    </a:lnTo>
                    <a:cubicBezTo>
                      <a:pt x="7492" y="9123"/>
                      <a:pt x="7519" y="9059"/>
                      <a:pt x="7545" y="9001"/>
                    </a:cubicBezTo>
                    <a:lnTo>
                      <a:pt x="3019" y="6170"/>
                    </a:lnTo>
                    <a:cubicBezTo>
                      <a:pt x="2414" y="5790"/>
                      <a:pt x="2318" y="4944"/>
                      <a:pt x="2828" y="4434"/>
                    </a:cubicBezTo>
                    <a:lnTo>
                      <a:pt x="3901" y="3360"/>
                    </a:lnTo>
                    <a:cubicBezTo>
                      <a:pt x="4121" y="3138"/>
                      <a:pt x="4406" y="3031"/>
                      <a:pt x="4690" y="3031"/>
                    </a:cubicBezTo>
                    <a:cubicBezTo>
                      <a:pt x="5058" y="3031"/>
                      <a:pt x="5423" y="3211"/>
                      <a:pt x="5638" y="3557"/>
                    </a:cubicBezTo>
                    <a:lnTo>
                      <a:pt x="8465" y="8081"/>
                    </a:lnTo>
                    <a:cubicBezTo>
                      <a:pt x="8500" y="8064"/>
                      <a:pt x="8540" y="8046"/>
                      <a:pt x="8579" y="8033"/>
                    </a:cubicBezTo>
                    <a:lnTo>
                      <a:pt x="7392" y="2890"/>
                    </a:lnTo>
                    <a:cubicBezTo>
                      <a:pt x="7230" y="2191"/>
                      <a:pt x="7763" y="1519"/>
                      <a:pt x="8482" y="1519"/>
                    </a:cubicBezTo>
                    <a:close/>
                    <a:moveTo>
                      <a:pt x="9063" y="773"/>
                    </a:moveTo>
                    <a:cubicBezTo>
                      <a:pt x="4068" y="773"/>
                      <a:pt x="1" y="4840"/>
                      <a:pt x="1" y="9835"/>
                    </a:cubicBezTo>
                    <a:cubicBezTo>
                      <a:pt x="1" y="14831"/>
                      <a:pt x="4068" y="18897"/>
                      <a:pt x="9063" y="18897"/>
                    </a:cubicBezTo>
                    <a:cubicBezTo>
                      <a:pt x="14059" y="18897"/>
                      <a:pt x="18126" y="14831"/>
                      <a:pt x="18126" y="9835"/>
                    </a:cubicBezTo>
                    <a:cubicBezTo>
                      <a:pt x="18126" y="4840"/>
                      <a:pt x="14059" y="773"/>
                      <a:pt x="9063" y="773"/>
                    </a:cubicBezTo>
                    <a:close/>
                  </a:path>
                </a:pathLst>
              </a:custGeom>
              <a:gradFill>
                <a:gsLst>
                  <a:gs pos="0">
                    <a:schemeClr val="accent2"/>
                  </a:gs>
                  <a:gs pos="100000">
                    <a:schemeClr val="accent6"/>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9"/>
              <p:cNvSpPr/>
              <p:nvPr/>
            </p:nvSpPr>
            <p:spPr>
              <a:xfrm>
                <a:off x="2355941" y="3221585"/>
                <a:ext cx="2695298" cy="481005"/>
              </a:xfrm>
              <a:custGeom>
                <a:avLst/>
                <a:gdLst/>
                <a:ahLst/>
                <a:cxnLst/>
                <a:rect l="l" t="t" r="r" b="b"/>
                <a:pathLst>
                  <a:path w="124739" h="22261" extrusionOk="0">
                    <a:moveTo>
                      <a:pt x="114202" y="8810"/>
                    </a:moveTo>
                    <a:cubicBezTo>
                      <a:pt x="113958" y="8810"/>
                      <a:pt x="113722" y="8857"/>
                      <a:pt x="113508" y="8941"/>
                    </a:cubicBezTo>
                    <a:cubicBezTo>
                      <a:pt x="113469" y="8954"/>
                      <a:pt x="113430" y="8971"/>
                      <a:pt x="113400" y="8988"/>
                    </a:cubicBezTo>
                    <a:cubicBezTo>
                      <a:pt x="112989" y="9177"/>
                      <a:pt x="112667" y="9503"/>
                      <a:pt x="112474" y="9909"/>
                    </a:cubicBezTo>
                    <a:cubicBezTo>
                      <a:pt x="112448" y="9966"/>
                      <a:pt x="112422" y="10031"/>
                      <a:pt x="112400" y="10097"/>
                    </a:cubicBezTo>
                    <a:cubicBezTo>
                      <a:pt x="112334" y="10288"/>
                      <a:pt x="112300" y="10494"/>
                      <a:pt x="112300" y="10717"/>
                    </a:cubicBezTo>
                    <a:cubicBezTo>
                      <a:pt x="112300" y="10953"/>
                      <a:pt x="112343" y="11178"/>
                      <a:pt x="112422" y="11388"/>
                    </a:cubicBezTo>
                    <a:cubicBezTo>
                      <a:pt x="112439" y="11436"/>
                      <a:pt x="112457" y="11480"/>
                      <a:pt x="112480" y="11523"/>
                    </a:cubicBezTo>
                    <a:cubicBezTo>
                      <a:pt x="112667" y="11925"/>
                      <a:pt x="112990" y="12248"/>
                      <a:pt x="113391" y="12439"/>
                    </a:cubicBezTo>
                    <a:cubicBezTo>
                      <a:pt x="113439" y="12461"/>
                      <a:pt x="113490" y="12483"/>
                      <a:pt x="113539" y="12497"/>
                    </a:cubicBezTo>
                    <a:cubicBezTo>
                      <a:pt x="113744" y="12579"/>
                      <a:pt x="113971" y="12619"/>
                      <a:pt x="114202" y="12619"/>
                    </a:cubicBezTo>
                    <a:cubicBezTo>
                      <a:pt x="114415" y="12619"/>
                      <a:pt x="114625" y="12583"/>
                      <a:pt x="114813" y="12519"/>
                    </a:cubicBezTo>
                    <a:cubicBezTo>
                      <a:pt x="114882" y="12497"/>
                      <a:pt x="114949" y="12470"/>
                      <a:pt x="115005" y="12439"/>
                    </a:cubicBezTo>
                    <a:cubicBezTo>
                      <a:pt x="115415" y="12253"/>
                      <a:pt x="115742" y="11925"/>
                      <a:pt x="115929" y="11519"/>
                    </a:cubicBezTo>
                    <a:cubicBezTo>
                      <a:pt x="115947" y="11480"/>
                      <a:pt x="115965" y="11444"/>
                      <a:pt x="115978" y="11401"/>
                    </a:cubicBezTo>
                    <a:cubicBezTo>
                      <a:pt x="116065" y="11187"/>
                      <a:pt x="116109" y="10957"/>
                      <a:pt x="116109" y="10717"/>
                    </a:cubicBezTo>
                    <a:cubicBezTo>
                      <a:pt x="116109" y="10494"/>
                      <a:pt x="116069" y="10280"/>
                      <a:pt x="116000" y="10084"/>
                    </a:cubicBezTo>
                    <a:cubicBezTo>
                      <a:pt x="115978" y="10026"/>
                      <a:pt x="115961" y="9970"/>
                      <a:pt x="115935" y="9922"/>
                    </a:cubicBezTo>
                    <a:cubicBezTo>
                      <a:pt x="115742" y="9507"/>
                      <a:pt x="115410" y="9172"/>
                      <a:pt x="114996" y="8984"/>
                    </a:cubicBezTo>
                    <a:cubicBezTo>
                      <a:pt x="114949" y="8962"/>
                      <a:pt x="114895" y="8941"/>
                      <a:pt x="114844" y="8919"/>
                    </a:cubicBezTo>
                    <a:cubicBezTo>
                      <a:pt x="114647" y="8849"/>
                      <a:pt x="114430" y="8810"/>
                      <a:pt x="114202" y="8810"/>
                    </a:cubicBezTo>
                    <a:close/>
                    <a:moveTo>
                      <a:pt x="10951" y="9586"/>
                    </a:moveTo>
                    <a:cubicBezTo>
                      <a:pt x="10702" y="9586"/>
                      <a:pt x="10468" y="9630"/>
                      <a:pt x="10258" y="9717"/>
                    </a:cubicBezTo>
                    <a:cubicBezTo>
                      <a:pt x="10219" y="9730"/>
                      <a:pt x="10179" y="9748"/>
                      <a:pt x="10144" y="9765"/>
                    </a:cubicBezTo>
                    <a:cubicBezTo>
                      <a:pt x="9739" y="9953"/>
                      <a:pt x="9411" y="10280"/>
                      <a:pt x="9224" y="10685"/>
                    </a:cubicBezTo>
                    <a:cubicBezTo>
                      <a:pt x="9198" y="10743"/>
                      <a:pt x="9172" y="10807"/>
                      <a:pt x="9149" y="10869"/>
                    </a:cubicBezTo>
                    <a:cubicBezTo>
                      <a:pt x="9084" y="11060"/>
                      <a:pt x="9044" y="11270"/>
                      <a:pt x="9044" y="11489"/>
                    </a:cubicBezTo>
                    <a:cubicBezTo>
                      <a:pt x="9044" y="11729"/>
                      <a:pt x="9089" y="11955"/>
                      <a:pt x="9171" y="12165"/>
                    </a:cubicBezTo>
                    <a:cubicBezTo>
                      <a:pt x="9189" y="12208"/>
                      <a:pt x="9202" y="12257"/>
                      <a:pt x="9228" y="12300"/>
                    </a:cubicBezTo>
                    <a:cubicBezTo>
                      <a:pt x="9415" y="12701"/>
                      <a:pt x="9739" y="13025"/>
                      <a:pt x="10140" y="13212"/>
                    </a:cubicBezTo>
                    <a:cubicBezTo>
                      <a:pt x="10187" y="13238"/>
                      <a:pt x="10236" y="13255"/>
                      <a:pt x="10288" y="13273"/>
                    </a:cubicBezTo>
                    <a:cubicBezTo>
                      <a:pt x="10493" y="13355"/>
                      <a:pt x="10721" y="13396"/>
                      <a:pt x="10951" y="13396"/>
                    </a:cubicBezTo>
                    <a:cubicBezTo>
                      <a:pt x="11165" y="13396"/>
                      <a:pt x="11371" y="13355"/>
                      <a:pt x="11562" y="13295"/>
                    </a:cubicBezTo>
                    <a:cubicBezTo>
                      <a:pt x="11632" y="13269"/>
                      <a:pt x="11693" y="13246"/>
                      <a:pt x="11755" y="13216"/>
                    </a:cubicBezTo>
                    <a:cubicBezTo>
                      <a:pt x="12160" y="13029"/>
                      <a:pt x="12487" y="12701"/>
                      <a:pt x="12675" y="12296"/>
                    </a:cubicBezTo>
                    <a:cubicBezTo>
                      <a:pt x="12692" y="12257"/>
                      <a:pt x="12709" y="12221"/>
                      <a:pt x="12727" y="12178"/>
                    </a:cubicBezTo>
                    <a:cubicBezTo>
                      <a:pt x="12810" y="11963"/>
                      <a:pt x="12853" y="11732"/>
                      <a:pt x="12853" y="11489"/>
                    </a:cubicBezTo>
                    <a:cubicBezTo>
                      <a:pt x="12853" y="11266"/>
                      <a:pt x="12819" y="11056"/>
                      <a:pt x="12748" y="10856"/>
                    </a:cubicBezTo>
                    <a:cubicBezTo>
                      <a:pt x="12727" y="10803"/>
                      <a:pt x="12705" y="10747"/>
                      <a:pt x="12679" y="10694"/>
                    </a:cubicBezTo>
                    <a:cubicBezTo>
                      <a:pt x="12491" y="10280"/>
                      <a:pt x="12160" y="9949"/>
                      <a:pt x="11746" y="9760"/>
                    </a:cubicBezTo>
                    <a:cubicBezTo>
                      <a:pt x="11697" y="9735"/>
                      <a:pt x="11645" y="9717"/>
                      <a:pt x="11592" y="9696"/>
                    </a:cubicBezTo>
                    <a:cubicBezTo>
                      <a:pt x="11397" y="9625"/>
                      <a:pt x="11174" y="9586"/>
                      <a:pt x="10951" y="9586"/>
                    </a:cubicBezTo>
                    <a:close/>
                    <a:moveTo>
                      <a:pt x="113992" y="1685"/>
                    </a:moveTo>
                    <a:cubicBezTo>
                      <a:pt x="118988" y="1685"/>
                      <a:pt x="123055" y="5747"/>
                      <a:pt x="123055" y="10743"/>
                    </a:cubicBezTo>
                    <a:cubicBezTo>
                      <a:pt x="123055" y="15738"/>
                      <a:pt x="118988" y="19805"/>
                      <a:pt x="113992" y="19805"/>
                    </a:cubicBezTo>
                    <a:cubicBezTo>
                      <a:pt x="108997" y="19805"/>
                      <a:pt x="104936" y="15738"/>
                      <a:pt x="104936" y="10743"/>
                    </a:cubicBezTo>
                    <a:cubicBezTo>
                      <a:pt x="104936" y="5747"/>
                      <a:pt x="108997" y="1685"/>
                      <a:pt x="113992" y="1685"/>
                    </a:cubicBezTo>
                    <a:close/>
                    <a:moveTo>
                      <a:pt x="10742" y="2457"/>
                    </a:moveTo>
                    <a:cubicBezTo>
                      <a:pt x="15738" y="2457"/>
                      <a:pt x="19805" y="6524"/>
                      <a:pt x="19805" y="11519"/>
                    </a:cubicBezTo>
                    <a:cubicBezTo>
                      <a:pt x="19805" y="16515"/>
                      <a:pt x="15738" y="20580"/>
                      <a:pt x="10742" y="20580"/>
                    </a:cubicBezTo>
                    <a:cubicBezTo>
                      <a:pt x="5747" y="20580"/>
                      <a:pt x="1680" y="16515"/>
                      <a:pt x="1680" y="11519"/>
                    </a:cubicBezTo>
                    <a:cubicBezTo>
                      <a:pt x="1680" y="6524"/>
                      <a:pt x="5747" y="2457"/>
                      <a:pt x="10742" y="2457"/>
                    </a:cubicBezTo>
                    <a:close/>
                    <a:moveTo>
                      <a:pt x="113992" y="1"/>
                    </a:moveTo>
                    <a:cubicBezTo>
                      <a:pt x="108072" y="1"/>
                      <a:pt x="103250" y="4822"/>
                      <a:pt x="103252" y="10743"/>
                    </a:cubicBezTo>
                    <a:cubicBezTo>
                      <a:pt x="103252" y="16667"/>
                      <a:pt x="108072" y="21489"/>
                      <a:pt x="113992" y="21489"/>
                    </a:cubicBezTo>
                    <a:cubicBezTo>
                      <a:pt x="119918" y="21489"/>
                      <a:pt x="124739" y="16667"/>
                      <a:pt x="124739" y="10743"/>
                    </a:cubicBezTo>
                    <a:cubicBezTo>
                      <a:pt x="124739" y="4822"/>
                      <a:pt x="119918" y="1"/>
                      <a:pt x="113992" y="1"/>
                    </a:cubicBezTo>
                    <a:close/>
                    <a:moveTo>
                      <a:pt x="10742" y="777"/>
                    </a:moveTo>
                    <a:cubicBezTo>
                      <a:pt x="4816" y="777"/>
                      <a:pt x="0" y="5595"/>
                      <a:pt x="0" y="11519"/>
                    </a:cubicBezTo>
                    <a:cubicBezTo>
                      <a:pt x="0" y="17444"/>
                      <a:pt x="4818" y="22261"/>
                      <a:pt x="10742" y="22261"/>
                    </a:cubicBezTo>
                    <a:cubicBezTo>
                      <a:pt x="16667" y="22261"/>
                      <a:pt x="21484" y="17444"/>
                      <a:pt x="21484" y="11519"/>
                    </a:cubicBezTo>
                    <a:cubicBezTo>
                      <a:pt x="21484" y="5595"/>
                      <a:pt x="16667" y="777"/>
                      <a:pt x="10742" y="777"/>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9"/>
              <p:cNvSpPr/>
              <p:nvPr/>
            </p:nvSpPr>
            <p:spPr>
              <a:xfrm>
                <a:off x="1895075" y="3067145"/>
                <a:ext cx="3410744" cy="568061"/>
              </a:xfrm>
              <a:custGeom>
                <a:avLst/>
                <a:gdLst/>
                <a:ahLst/>
                <a:cxnLst/>
                <a:rect l="l" t="t" r="r" b="b"/>
                <a:pathLst>
                  <a:path w="157850" h="26290" extrusionOk="0">
                    <a:moveTo>
                      <a:pt x="155355" y="2881"/>
                    </a:moveTo>
                    <a:cubicBezTo>
                      <a:pt x="155355" y="2881"/>
                      <a:pt x="156659" y="9704"/>
                      <a:pt x="154879" y="15912"/>
                    </a:cubicBezTo>
                    <a:cubicBezTo>
                      <a:pt x="154154" y="18439"/>
                      <a:pt x="152916" y="20865"/>
                      <a:pt x="150870" y="22684"/>
                    </a:cubicBezTo>
                    <a:cubicBezTo>
                      <a:pt x="151070" y="22606"/>
                      <a:pt x="157492" y="19932"/>
                      <a:pt x="157672" y="17697"/>
                    </a:cubicBezTo>
                    <a:cubicBezTo>
                      <a:pt x="157850" y="15429"/>
                      <a:pt x="156170" y="17199"/>
                      <a:pt x="156899" y="11798"/>
                    </a:cubicBezTo>
                    <a:cubicBezTo>
                      <a:pt x="157344" y="8478"/>
                      <a:pt x="156385" y="5076"/>
                      <a:pt x="155359" y="2881"/>
                    </a:cubicBezTo>
                    <a:close/>
                    <a:moveTo>
                      <a:pt x="32335" y="1"/>
                    </a:moveTo>
                    <a:cubicBezTo>
                      <a:pt x="13185" y="1"/>
                      <a:pt x="14547" y="21035"/>
                      <a:pt x="14547" y="21035"/>
                    </a:cubicBezTo>
                    <a:cubicBezTo>
                      <a:pt x="14547" y="21035"/>
                      <a:pt x="12813" y="23877"/>
                      <a:pt x="6552" y="23877"/>
                    </a:cubicBezTo>
                    <a:cubicBezTo>
                      <a:pt x="6500" y="23877"/>
                      <a:pt x="6449" y="23876"/>
                      <a:pt x="6397" y="23876"/>
                    </a:cubicBezTo>
                    <a:lnTo>
                      <a:pt x="6379" y="23876"/>
                    </a:lnTo>
                    <a:cubicBezTo>
                      <a:pt x="5882" y="23831"/>
                      <a:pt x="5401" y="23780"/>
                      <a:pt x="4953" y="23732"/>
                    </a:cubicBezTo>
                    <a:lnTo>
                      <a:pt x="4953" y="23728"/>
                    </a:lnTo>
                    <a:lnTo>
                      <a:pt x="1418" y="13975"/>
                    </a:lnTo>
                    <a:cubicBezTo>
                      <a:pt x="1418" y="13975"/>
                      <a:pt x="0" y="19556"/>
                      <a:pt x="581" y="22810"/>
                    </a:cubicBezTo>
                    <a:cubicBezTo>
                      <a:pt x="581" y="22810"/>
                      <a:pt x="995" y="23235"/>
                      <a:pt x="2295" y="23265"/>
                    </a:cubicBezTo>
                    <a:cubicBezTo>
                      <a:pt x="2295" y="23265"/>
                      <a:pt x="2810" y="25970"/>
                      <a:pt x="3657" y="26135"/>
                    </a:cubicBezTo>
                    <a:cubicBezTo>
                      <a:pt x="4364" y="26278"/>
                      <a:pt x="12988" y="26289"/>
                      <a:pt x="15863" y="26289"/>
                    </a:cubicBezTo>
                    <a:cubicBezTo>
                      <a:pt x="16443" y="26289"/>
                      <a:pt x="16789" y="26289"/>
                      <a:pt x="16789" y="26289"/>
                    </a:cubicBezTo>
                    <a:lnTo>
                      <a:pt x="16937" y="24412"/>
                    </a:lnTo>
                    <a:cubicBezTo>
                      <a:pt x="16937" y="24412"/>
                      <a:pt x="16497" y="20721"/>
                      <a:pt x="17186" y="16375"/>
                    </a:cubicBezTo>
                    <a:cubicBezTo>
                      <a:pt x="18177" y="10136"/>
                      <a:pt x="21497" y="2540"/>
                      <a:pt x="31795" y="2540"/>
                    </a:cubicBezTo>
                    <a:cubicBezTo>
                      <a:pt x="41885" y="2540"/>
                      <a:pt x="45437" y="9748"/>
                      <a:pt x="46632" y="15839"/>
                    </a:cubicBezTo>
                    <a:cubicBezTo>
                      <a:pt x="47509" y="20290"/>
                      <a:pt x="47129" y="24142"/>
                      <a:pt x="47129" y="24142"/>
                    </a:cubicBezTo>
                    <a:lnTo>
                      <a:pt x="119552" y="24142"/>
                    </a:lnTo>
                    <a:cubicBezTo>
                      <a:pt x="119552" y="24142"/>
                      <a:pt x="119172" y="18565"/>
                      <a:pt x="120987" y="13046"/>
                    </a:cubicBezTo>
                    <a:cubicBezTo>
                      <a:pt x="122772" y="7630"/>
                      <a:pt x="126666" y="2270"/>
                      <a:pt x="135112" y="2270"/>
                    </a:cubicBezTo>
                    <a:cubicBezTo>
                      <a:pt x="135129" y="2270"/>
                      <a:pt x="135146" y="2270"/>
                      <a:pt x="135163" y="2270"/>
                    </a:cubicBezTo>
                    <a:cubicBezTo>
                      <a:pt x="144425" y="2296"/>
                      <a:pt x="148260" y="8278"/>
                      <a:pt x="149827" y="13758"/>
                    </a:cubicBezTo>
                    <a:cubicBezTo>
                      <a:pt x="151162" y="18404"/>
                      <a:pt x="150866" y="22688"/>
                      <a:pt x="150866" y="22688"/>
                    </a:cubicBezTo>
                    <a:cubicBezTo>
                      <a:pt x="150866" y="22688"/>
                      <a:pt x="154552" y="558"/>
                      <a:pt x="135594" y="558"/>
                    </a:cubicBezTo>
                    <a:cubicBezTo>
                      <a:pt x="135237" y="558"/>
                      <a:pt x="134873" y="566"/>
                      <a:pt x="134500" y="582"/>
                    </a:cubicBezTo>
                    <a:cubicBezTo>
                      <a:pt x="121750" y="1127"/>
                      <a:pt x="119142" y="10376"/>
                      <a:pt x="118953" y="17122"/>
                    </a:cubicBezTo>
                    <a:lnTo>
                      <a:pt x="118940" y="17122"/>
                    </a:lnTo>
                    <a:cubicBezTo>
                      <a:pt x="118940" y="17122"/>
                      <a:pt x="117559" y="20904"/>
                      <a:pt x="115197" y="20996"/>
                    </a:cubicBezTo>
                    <a:cubicBezTo>
                      <a:pt x="114411" y="21026"/>
                      <a:pt x="106817" y="21037"/>
                      <a:pt x="97042" y="21037"/>
                    </a:cubicBezTo>
                    <a:cubicBezTo>
                      <a:pt x="77492" y="21037"/>
                      <a:pt x="49216" y="20996"/>
                      <a:pt x="49216" y="20996"/>
                    </a:cubicBezTo>
                    <a:cubicBezTo>
                      <a:pt x="49216" y="20996"/>
                      <a:pt x="49351" y="19760"/>
                      <a:pt x="49276" y="17890"/>
                    </a:cubicBezTo>
                    <a:cubicBezTo>
                      <a:pt x="49054" y="12043"/>
                      <a:pt x="46838" y="1"/>
                      <a:pt x="3233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9"/>
              <p:cNvSpPr/>
              <p:nvPr/>
            </p:nvSpPr>
            <p:spPr>
              <a:xfrm>
                <a:off x="4242730" y="2819656"/>
                <a:ext cx="143258" cy="160198"/>
              </a:xfrm>
              <a:custGeom>
                <a:avLst/>
                <a:gdLst/>
                <a:ahLst/>
                <a:cxnLst/>
                <a:rect l="l" t="t" r="r" b="b"/>
                <a:pathLst>
                  <a:path w="6630" h="7414" extrusionOk="0">
                    <a:moveTo>
                      <a:pt x="3310" y="2916"/>
                    </a:moveTo>
                    <a:cubicBezTo>
                      <a:pt x="4081" y="2916"/>
                      <a:pt x="4704" y="3657"/>
                      <a:pt x="4704" y="4572"/>
                    </a:cubicBezTo>
                    <a:cubicBezTo>
                      <a:pt x="4705" y="5485"/>
                      <a:pt x="4081" y="6227"/>
                      <a:pt x="3310" y="6227"/>
                    </a:cubicBezTo>
                    <a:cubicBezTo>
                      <a:pt x="2541" y="6227"/>
                      <a:pt x="1917" y="5485"/>
                      <a:pt x="1917" y="4572"/>
                    </a:cubicBezTo>
                    <a:cubicBezTo>
                      <a:pt x="1917" y="3658"/>
                      <a:pt x="2541" y="2916"/>
                      <a:pt x="3310" y="2916"/>
                    </a:cubicBezTo>
                    <a:close/>
                    <a:moveTo>
                      <a:pt x="3310" y="1621"/>
                    </a:moveTo>
                    <a:cubicBezTo>
                      <a:pt x="1982" y="1621"/>
                      <a:pt x="905" y="2722"/>
                      <a:pt x="905" y="4081"/>
                    </a:cubicBezTo>
                    <a:cubicBezTo>
                      <a:pt x="905" y="5440"/>
                      <a:pt x="1982" y="6542"/>
                      <a:pt x="3310" y="6542"/>
                    </a:cubicBezTo>
                    <a:cubicBezTo>
                      <a:pt x="4641" y="6542"/>
                      <a:pt x="5718" y="5440"/>
                      <a:pt x="5718" y="4081"/>
                    </a:cubicBezTo>
                    <a:cubicBezTo>
                      <a:pt x="5718" y="2722"/>
                      <a:pt x="4641" y="1621"/>
                      <a:pt x="3310" y="1621"/>
                    </a:cubicBezTo>
                    <a:close/>
                    <a:moveTo>
                      <a:pt x="3315" y="434"/>
                    </a:moveTo>
                    <a:cubicBezTo>
                      <a:pt x="4928" y="434"/>
                      <a:pt x="6241" y="1903"/>
                      <a:pt x="6241" y="3707"/>
                    </a:cubicBezTo>
                    <a:cubicBezTo>
                      <a:pt x="6241" y="5511"/>
                      <a:pt x="4928" y="6979"/>
                      <a:pt x="3315" y="6979"/>
                    </a:cubicBezTo>
                    <a:cubicBezTo>
                      <a:pt x="1701" y="6979"/>
                      <a:pt x="388" y="5511"/>
                      <a:pt x="388" y="3707"/>
                    </a:cubicBezTo>
                    <a:cubicBezTo>
                      <a:pt x="388" y="1903"/>
                      <a:pt x="1701" y="434"/>
                      <a:pt x="3315" y="434"/>
                    </a:cubicBezTo>
                    <a:close/>
                    <a:moveTo>
                      <a:pt x="3315" y="0"/>
                    </a:moveTo>
                    <a:cubicBezTo>
                      <a:pt x="1487" y="0"/>
                      <a:pt x="0" y="1662"/>
                      <a:pt x="0" y="3707"/>
                    </a:cubicBezTo>
                    <a:cubicBezTo>
                      <a:pt x="0" y="5751"/>
                      <a:pt x="1487" y="7413"/>
                      <a:pt x="3315" y="7413"/>
                    </a:cubicBezTo>
                    <a:cubicBezTo>
                      <a:pt x="5142" y="7413"/>
                      <a:pt x="6629" y="5751"/>
                      <a:pt x="6629" y="3707"/>
                    </a:cubicBezTo>
                    <a:cubicBezTo>
                      <a:pt x="6629" y="1662"/>
                      <a:pt x="5142" y="0"/>
                      <a:pt x="3315"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9"/>
              <p:cNvSpPr/>
              <p:nvPr/>
            </p:nvSpPr>
            <p:spPr>
              <a:xfrm>
                <a:off x="2282577" y="3148222"/>
                <a:ext cx="2841926" cy="627698"/>
              </a:xfrm>
              <a:custGeom>
                <a:avLst/>
                <a:gdLst/>
                <a:ahLst/>
                <a:cxnLst/>
                <a:rect l="l" t="t" r="r" b="b"/>
                <a:pathLst>
                  <a:path w="131525" h="29050" extrusionOk="0">
                    <a:moveTo>
                      <a:pt x="117387" y="3396"/>
                    </a:moveTo>
                    <a:cubicBezTo>
                      <a:pt x="123313" y="3396"/>
                      <a:pt x="128134" y="8217"/>
                      <a:pt x="128134" y="14138"/>
                    </a:cubicBezTo>
                    <a:cubicBezTo>
                      <a:pt x="128134" y="20062"/>
                      <a:pt x="123313" y="24884"/>
                      <a:pt x="117387" y="24884"/>
                    </a:cubicBezTo>
                    <a:cubicBezTo>
                      <a:pt x="111467" y="24884"/>
                      <a:pt x="106645" y="20062"/>
                      <a:pt x="106645" y="14138"/>
                    </a:cubicBezTo>
                    <a:cubicBezTo>
                      <a:pt x="106645" y="8217"/>
                      <a:pt x="111467" y="3396"/>
                      <a:pt x="117387" y="3396"/>
                    </a:cubicBezTo>
                    <a:close/>
                    <a:moveTo>
                      <a:pt x="14137" y="4172"/>
                    </a:moveTo>
                    <a:cubicBezTo>
                      <a:pt x="20062" y="4172"/>
                      <a:pt x="24879" y="8990"/>
                      <a:pt x="24879" y="14914"/>
                    </a:cubicBezTo>
                    <a:cubicBezTo>
                      <a:pt x="24879" y="20839"/>
                      <a:pt x="20062" y="25656"/>
                      <a:pt x="14137" y="25656"/>
                    </a:cubicBezTo>
                    <a:cubicBezTo>
                      <a:pt x="8213" y="25656"/>
                      <a:pt x="3395" y="20839"/>
                      <a:pt x="3395" y="14914"/>
                    </a:cubicBezTo>
                    <a:cubicBezTo>
                      <a:pt x="3395" y="8990"/>
                      <a:pt x="8213" y="4172"/>
                      <a:pt x="14137" y="4172"/>
                    </a:cubicBezTo>
                    <a:close/>
                    <a:moveTo>
                      <a:pt x="117387" y="1"/>
                    </a:moveTo>
                    <a:cubicBezTo>
                      <a:pt x="111167" y="1"/>
                      <a:pt x="105888" y="4020"/>
                      <a:pt x="103998" y="9604"/>
                    </a:cubicBezTo>
                    <a:cubicBezTo>
                      <a:pt x="103518" y="11026"/>
                      <a:pt x="103256" y="12549"/>
                      <a:pt x="103256" y="14138"/>
                    </a:cubicBezTo>
                    <a:cubicBezTo>
                      <a:pt x="103256" y="21943"/>
                      <a:pt x="109582" y="28273"/>
                      <a:pt x="117387" y="28273"/>
                    </a:cubicBezTo>
                    <a:cubicBezTo>
                      <a:pt x="125197" y="28273"/>
                      <a:pt x="131524" y="21943"/>
                      <a:pt x="131524" y="14138"/>
                    </a:cubicBezTo>
                    <a:cubicBezTo>
                      <a:pt x="131524" y="12793"/>
                      <a:pt x="131336" y="11497"/>
                      <a:pt x="130988" y="10268"/>
                    </a:cubicBezTo>
                    <a:cubicBezTo>
                      <a:pt x="129307" y="4342"/>
                      <a:pt x="123854" y="1"/>
                      <a:pt x="117387" y="1"/>
                    </a:cubicBezTo>
                    <a:close/>
                    <a:moveTo>
                      <a:pt x="14137" y="777"/>
                    </a:moveTo>
                    <a:cubicBezTo>
                      <a:pt x="7065" y="777"/>
                      <a:pt x="1201" y="5978"/>
                      <a:pt x="163" y="12759"/>
                    </a:cubicBezTo>
                    <a:cubicBezTo>
                      <a:pt x="58" y="13462"/>
                      <a:pt x="0" y="14181"/>
                      <a:pt x="0" y="14914"/>
                    </a:cubicBezTo>
                    <a:cubicBezTo>
                      <a:pt x="0" y="22720"/>
                      <a:pt x="6332" y="29050"/>
                      <a:pt x="14137" y="29050"/>
                    </a:cubicBezTo>
                    <a:cubicBezTo>
                      <a:pt x="21943" y="29050"/>
                      <a:pt x="28273" y="22720"/>
                      <a:pt x="28273" y="14914"/>
                    </a:cubicBezTo>
                    <a:cubicBezTo>
                      <a:pt x="28273" y="13994"/>
                      <a:pt x="28187" y="13091"/>
                      <a:pt x="28015" y="12218"/>
                    </a:cubicBezTo>
                    <a:cubicBezTo>
                      <a:pt x="26759" y="5704"/>
                      <a:pt x="21022" y="777"/>
                      <a:pt x="14137" y="777"/>
                    </a:cubicBezTo>
                    <a:close/>
                  </a:path>
                </a:pathLst>
              </a:custGeom>
              <a:gradFill>
                <a:gsLst>
                  <a:gs pos="0">
                    <a:schemeClr val="lt1"/>
                  </a:gs>
                  <a:gs pos="100000">
                    <a:schemeClr val="dk1"/>
                  </a:gs>
                </a:gsLst>
                <a:lin ang="540070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0" name="Google Shape;470;p9"/>
            <p:cNvSpPr/>
            <p:nvPr/>
          </p:nvSpPr>
          <p:spPr>
            <a:xfrm>
              <a:off x="6168158" y="3390200"/>
              <a:ext cx="2478729" cy="17292"/>
            </a:xfrm>
            <a:custGeom>
              <a:avLst/>
              <a:gdLst/>
              <a:ahLst/>
              <a:cxnLst/>
              <a:rect l="l" t="t" r="r" b="b"/>
              <a:pathLst>
                <a:path w="74971" h="523" extrusionOk="0">
                  <a:moveTo>
                    <a:pt x="262" y="1"/>
                  </a:moveTo>
                  <a:cubicBezTo>
                    <a:pt x="118" y="1"/>
                    <a:pt x="0" y="118"/>
                    <a:pt x="0" y="262"/>
                  </a:cubicBezTo>
                  <a:cubicBezTo>
                    <a:pt x="0" y="407"/>
                    <a:pt x="118" y="522"/>
                    <a:pt x="262" y="522"/>
                  </a:cubicBezTo>
                  <a:lnTo>
                    <a:pt x="74709" y="522"/>
                  </a:lnTo>
                  <a:cubicBezTo>
                    <a:pt x="74854" y="522"/>
                    <a:pt x="74971" y="407"/>
                    <a:pt x="74971" y="262"/>
                  </a:cubicBezTo>
                  <a:cubicBezTo>
                    <a:pt x="74971" y="118"/>
                    <a:pt x="74854" y="1"/>
                    <a:pt x="747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1" name="Google Shape;471;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World EV (Electric Vehicles) Day by Slidesgo">
  <a:themeElements>
    <a:clrScheme name="Simple Light">
      <a:dk1>
        <a:srgbClr val="3F5A42"/>
      </a:dk1>
      <a:lt1>
        <a:srgbClr val="1B667A"/>
      </a:lt1>
      <a:dk2>
        <a:srgbClr val="FD7964"/>
      </a:dk2>
      <a:lt2>
        <a:srgbClr val="718A1D"/>
      </a:lt2>
      <a:accent1>
        <a:srgbClr val="CCCA69"/>
      </a:accent1>
      <a:accent2>
        <a:srgbClr val="F8D304"/>
      </a:accent2>
      <a:accent3>
        <a:srgbClr val="9DA6EC"/>
      </a:accent3>
      <a:accent4>
        <a:srgbClr val="D2D6FF"/>
      </a:accent4>
      <a:accent5>
        <a:srgbClr val="E8EBE5"/>
      </a:accent5>
      <a:accent6>
        <a:srgbClr val="FFFFFF"/>
      </a:accent6>
      <a:hlink>
        <a:srgbClr val="3436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1386</Words>
  <Application>Microsoft Office PowerPoint</Application>
  <PresentationFormat>‫הצגה על המסך (16:9)</PresentationFormat>
  <Paragraphs>240</Paragraphs>
  <Slides>30</Slides>
  <Notes>30</Notes>
  <HiddenSlides>0</HiddenSlides>
  <MMClips>1</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30</vt:i4>
      </vt:variant>
    </vt:vector>
  </HeadingPairs>
  <TitlesOfParts>
    <vt:vector size="39" baseType="lpstr">
      <vt:lpstr>Calibri</vt:lpstr>
      <vt:lpstr>Nanum Gothic</vt:lpstr>
      <vt:lpstr>Montserrat</vt:lpstr>
      <vt:lpstr>Montserrat ExtraBold</vt:lpstr>
      <vt:lpstr>Pangolin</vt:lpstr>
      <vt:lpstr>Arial</vt:lpstr>
      <vt:lpstr>Josefin Sans</vt:lpstr>
      <vt:lpstr>Open Sans</vt:lpstr>
      <vt:lpstr>World EV (Electric Vehicles) Day by Slidesgo</vt:lpstr>
      <vt:lpstr>Capstone Project Phase B Choosing Best Fit Framework For Web Application “EVolve”</vt:lpstr>
      <vt:lpstr>Presentation content</vt:lpstr>
      <vt:lpstr>Background </vt:lpstr>
      <vt:lpstr>Background</vt:lpstr>
      <vt:lpstr>02</vt:lpstr>
      <vt:lpstr>Solution</vt:lpstr>
      <vt:lpstr>React</vt:lpstr>
      <vt:lpstr>Preact</vt:lpstr>
      <vt:lpstr>Bootstrap</vt:lpstr>
      <vt:lpstr>Tailwind</vt:lpstr>
      <vt:lpstr>Mapbox &amp; Open Charge Map APIs</vt:lpstr>
      <vt:lpstr>03</vt:lpstr>
      <vt:lpstr>System’s architecture</vt:lpstr>
      <vt:lpstr>Activity Diagram</vt:lpstr>
      <vt:lpstr>Package Diagram</vt:lpstr>
      <vt:lpstr>Verification plan </vt:lpstr>
      <vt:lpstr>Verification plan </vt:lpstr>
      <vt:lpstr>Functional Tests</vt:lpstr>
      <vt:lpstr>Functional Tests</vt:lpstr>
      <vt:lpstr>Functional Tests</vt:lpstr>
      <vt:lpstr>Performance Tests </vt:lpstr>
      <vt:lpstr>Performance Tests </vt:lpstr>
      <vt:lpstr>Performance Tests </vt:lpstr>
      <vt:lpstr>Performance Tests</vt:lpstr>
      <vt:lpstr>05</vt:lpstr>
      <vt:lpstr>Demonstration</vt:lpstr>
      <vt:lpstr>06</vt:lpstr>
      <vt:lpstr>Challenges</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Phase B Choosing Best Fit Framework For Web Application “EVolve”</dc:title>
  <cp:lastModifiedBy>Daniel Ben David</cp:lastModifiedBy>
  <cp:revision>1</cp:revision>
  <dcterms:modified xsi:type="dcterms:W3CDTF">2024-04-14T16:13:31Z</dcterms:modified>
</cp:coreProperties>
</file>